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44" r:id="rId2"/>
  </p:sldMasterIdLst>
  <p:notesMasterIdLst>
    <p:notesMasterId r:id="rId12"/>
  </p:notesMasterIdLst>
  <p:sldIdLst>
    <p:sldId id="1125" r:id="rId3"/>
    <p:sldId id="1137" r:id="rId4"/>
    <p:sldId id="2147478681" r:id="rId5"/>
    <p:sldId id="2147478734" r:id="rId6"/>
    <p:sldId id="2147478737" r:id="rId7"/>
    <p:sldId id="2147478740" r:id="rId8"/>
    <p:sldId id="2147478710" r:id="rId9"/>
    <p:sldId id="2147478738" r:id="rId10"/>
    <p:sldId id="2147478723"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CLIN Éric" initials="DÉ" lastIdx="1" clrIdx="0">
    <p:extLst>
      <p:ext uri="{19B8F6BF-5375-455C-9EA6-DF929625EA0E}">
        <p15:presenceInfo xmlns:p15="http://schemas.microsoft.com/office/powerpoint/2012/main" userId="S-1-5-21-2000478354-2145943105-1644491937-205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60353"/>
    <a:srgbClr val="221B4A"/>
    <a:srgbClr val="5DB3AE"/>
    <a:srgbClr val="FFFFFF"/>
    <a:srgbClr val="4541A9"/>
    <a:srgbClr val="4E7A59"/>
    <a:srgbClr val="FBA71B"/>
    <a:srgbClr val="0A0A0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73800" autoAdjust="0"/>
  </p:normalViewPr>
  <p:slideViewPr>
    <p:cSldViewPr snapToGrid="0">
      <p:cViewPr varScale="1">
        <p:scale>
          <a:sx n="48" d="100"/>
          <a:sy n="48" d="100"/>
        </p:scale>
        <p:origin x="138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FICHOUAD\AppData\Local\Microsoft\Windows\INetCache\Content.Outlook\J32K23J9\Copie%20de%20CMAF%20effectifs%2031%2012%2020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ICHOUAD\AppData\Local\Microsoft\Windows\INetCache\Content.Outlook\J32K23J9\Copie%20de%20CMAF%20effectifs%2031%2012%202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1523722747213E-2"/>
          <c:y val="5.0926029170858707E-2"/>
          <c:w val="0.89019685039370078"/>
          <c:h val="0.73577136191309422"/>
        </c:manualLayout>
      </c:layout>
      <c:barChart>
        <c:barDir val="col"/>
        <c:grouping val="clustered"/>
        <c:varyColors val="0"/>
        <c:ser>
          <c:idx val="0"/>
          <c:order val="0"/>
          <c:spPr>
            <a:solidFill>
              <a:srgbClr val="FF0000"/>
            </a:solidFill>
            <a:ln w="76200">
              <a:solidFill>
                <a:srgbClr val="FF0000"/>
              </a:solidFill>
            </a:ln>
            <a:effectLst/>
          </c:spPr>
          <c:invertIfNegative val="0"/>
          <c:dLbls>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Feuil1!$J$17:$J$20</c:f>
              <c:numCache>
                <c:formatCode>General</c:formatCode>
                <c:ptCount val="4"/>
                <c:pt idx="0">
                  <c:v>2023</c:v>
                </c:pt>
                <c:pt idx="1">
                  <c:v>2024</c:v>
                </c:pt>
                <c:pt idx="2">
                  <c:v>2025</c:v>
                </c:pt>
                <c:pt idx="3">
                  <c:v>2026</c:v>
                </c:pt>
              </c:numCache>
            </c:numRef>
          </c:cat>
          <c:val>
            <c:numRef>
              <c:f>Feuil1!$K$17:$K$20</c:f>
              <c:numCache>
                <c:formatCode>General</c:formatCode>
                <c:ptCount val="4"/>
                <c:pt idx="0">
                  <c:v>439</c:v>
                </c:pt>
                <c:pt idx="1">
                  <c:v>574</c:v>
                </c:pt>
                <c:pt idx="2">
                  <c:v>622</c:v>
                </c:pt>
                <c:pt idx="3">
                  <c:v>633</c:v>
                </c:pt>
              </c:numCache>
            </c:numRef>
          </c:val>
          <c:extLst>
            <c:ext xmlns:c16="http://schemas.microsoft.com/office/drawing/2014/chart" uri="{C3380CC4-5D6E-409C-BE32-E72D297353CC}">
              <c16:uniqueId val="{00000000-409F-4132-9DE6-7582CD6926FD}"/>
            </c:ext>
          </c:extLst>
        </c:ser>
        <c:dLbls>
          <c:showLegendKey val="0"/>
          <c:showVal val="0"/>
          <c:showCatName val="0"/>
          <c:showSerName val="0"/>
          <c:showPercent val="0"/>
          <c:showBubbleSize val="0"/>
        </c:dLbls>
        <c:gapWidth val="129"/>
        <c:overlap val="-27"/>
        <c:axId val="904611344"/>
        <c:axId val="904612176"/>
      </c:barChart>
      <c:catAx>
        <c:axId val="9046113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fr-FR"/>
          </a:p>
        </c:txPr>
        <c:crossAx val="904612176"/>
        <c:crosses val="autoZero"/>
        <c:auto val="1"/>
        <c:lblAlgn val="ctr"/>
        <c:lblOffset val="100"/>
        <c:noMultiLvlLbl val="0"/>
      </c:catAx>
      <c:valAx>
        <c:axId val="904612176"/>
        <c:scaling>
          <c:orientation val="minMax"/>
          <c:min val="300"/>
        </c:scaling>
        <c:delete val="1"/>
        <c:axPos val="l"/>
        <c:numFmt formatCode="General" sourceLinked="1"/>
        <c:majorTickMark val="none"/>
        <c:minorTickMark val="none"/>
        <c:tickLblPos val="nextTo"/>
        <c:crossAx val="904611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b="1">
          <a:solidFill>
            <a:schemeClr val="tx1"/>
          </a:solidFill>
          <a:latin typeface="Segoe UI" panose="020B0502040204020203" pitchFamily="34" charset="0"/>
          <a:cs typeface="Segoe UI" panose="020B0502040204020203"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152950124116118E-2"/>
          <c:y val="3.6970360987451177E-2"/>
          <c:w val="0.74173068896728112"/>
          <c:h val="0.97373547307139596"/>
        </c:manualLayout>
      </c:layout>
      <c:pieChart>
        <c:varyColors val="1"/>
        <c:ser>
          <c:idx val="0"/>
          <c:order val="0"/>
          <c:spPr>
            <a:ln>
              <a:noFill/>
            </a:ln>
          </c:spPr>
          <c:explosion val="15"/>
          <c:dPt>
            <c:idx val="0"/>
            <c:bubble3D val="0"/>
            <c:spPr>
              <a:solidFill>
                <a:srgbClr val="FF0000"/>
              </a:solidFill>
              <a:ln w="19050">
                <a:noFill/>
              </a:ln>
              <a:effectLst/>
            </c:spPr>
            <c:extLst>
              <c:ext xmlns:c16="http://schemas.microsoft.com/office/drawing/2014/chart" uri="{C3380CC4-5D6E-409C-BE32-E72D297353CC}">
                <c16:uniqueId val="{00000001-8534-4955-A46F-C77BFA159A74}"/>
              </c:ext>
            </c:extLst>
          </c:dPt>
          <c:dPt>
            <c:idx val="1"/>
            <c:bubble3D val="0"/>
            <c:spPr>
              <a:solidFill>
                <a:schemeClr val="accent2">
                  <a:lumMod val="60000"/>
                  <a:lumOff val="40000"/>
                </a:schemeClr>
              </a:solidFill>
              <a:ln w="19050">
                <a:noFill/>
              </a:ln>
              <a:effectLst/>
            </c:spPr>
            <c:extLst>
              <c:ext xmlns:c16="http://schemas.microsoft.com/office/drawing/2014/chart" uri="{C3380CC4-5D6E-409C-BE32-E72D297353CC}">
                <c16:uniqueId val="{00000003-8534-4955-A46F-C77BFA159A74}"/>
              </c:ext>
            </c:extLst>
          </c:dPt>
          <c:dPt>
            <c:idx val="2"/>
            <c:bubble3D val="0"/>
            <c:spPr>
              <a:solidFill>
                <a:schemeClr val="accent2">
                  <a:lumMod val="20000"/>
                  <a:lumOff val="80000"/>
                </a:schemeClr>
              </a:solidFill>
              <a:ln w="19050">
                <a:noFill/>
              </a:ln>
              <a:effectLst/>
            </c:spPr>
            <c:extLst>
              <c:ext xmlns:c16="http://schemas.microsoft.com/office/drawing/2014/chart" uri="{C3380CC4-5D6E-409C-BE32-E72D297353CC}">
                <c16:uniqueId val="{00000005-8534-4955-A46F-C77BFA159A74}"/>
              </c:ext>
            </c:extLst>
          </c:dPt>
          <c:dLbls>
            <c:dLbl>
              <c:idx val="0"/>
              <c:tx>
                <c:rich>
                  <a:bodyPr/>
                  <a:lstStyle/>
                  <a:p>
                    <a:fld id="{05E4BA67-0B7C-4A6F-B005-35369C98AEA9}" type="VALUE">
                      <a:rPr lang="en-US" sz="3200"/>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534-4955-A46F-C77BFA159A74}"/>
                </c:ext>
              </c:extLst>
            </c:dLbl>
            <c:dLbl>
              <c:idx val="1"/>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Segoe UI" panose="020B0502040204020203" pitchFamily="34" charset="0"/>
                      </a:defRPr>
                    </a:pPr>
                    <a:fld id="{62F1EA1C-92FA-4AC2-BEBE-EBB98F917ACD}" type="VALUE">
                      <a:rPr lang="en-US" sz="3200"/>
                      <a:pPr>
                        <a:defRPr sz="2400" b="1">
                          <a:solidFill>
                            <a:schemeClr val="tx1"/>
                          </a:solidFill>
                          <a:latin typeface="Segoe UI" panose="020B0502040204020203" pitchFamily="34" charset="0"/>
                          <a:cs typeface="Segoe UI" panose="020B05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534-4955-A46F-C77BFA159A74}"/>
                </c:ext>
              </c:extLst>
            </c:dLbl>
            <c:dLbl>
              <c:idx val="2"/>
              <c:layout>
                <c:manualLayout>
                  <c:x val="0.13783415377367617"/>
                  <c:y val="0.10571199206874921"/>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Segoe UI" panose="020B0502040204020203" pitchFamily="34" charset="0"/>
                      </a:defRPr>
                    </a:pPr>
                    <a:fld id="{ADBAE226-0752-49BC-9A10-1783A49836C8}" type="VALUE">
                      <a:rPr lang="en-US" sz="3200"/>
                      <a:pPr>
                        <a:defRPr sz="2400" b="1">
                          <a:solidFill>
                            <a:schemeClr val="tx1"/>
                          </a:solidFill>
                          <a:latin typeface="Segoe UI" panose="020B0502040204020203" pitchFamily="34" charset="0"/>
                          <a:cs typeface="Segoe UI" panose="020B0502040204020203" pitchFamily="34" charset="0"/>
                        </a:defRPr>
                      </a:pPr>
                      <a:t>[VALEUR]</a:t>
                    </a:fld>
                    <a:endParaRPr lang="fr-F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Segoe UI" panose="020B0502040204020203" pitchFamily="34" charset="0"/>
                      <a:ea typeface="+mn-ea"/>
                      <a:cs typeface="Segoe UI" panose="020B0502040204020203" pitchFamily="34" charset="0"/>
                    </a:defRPr>
                  </a:pPr>
                  <a:endParaRPr lang="fr-FR"/>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534-4955-A46F-C77BFA159A7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Segoe UI" panose="020B0502040204020203" pitchFamily="34" charset="0"/>
                    <a:ea typeface="+mn-ea"/>
                    <a:cs typeface="Segoe UI" panose="020B0502040204020203" pitchFamily="34"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Feuil1!$D$19:$D$21</c:f>
              <c:numCache>
                <c:formatCode>0%</c:formatCode>
                <c:ptCount val="3"/>
                <c:pt idx="0">
                  <c:v>0.5</c:v>
                </c:pt>
                <c:pt idx="1">
                  <c:v>0.3</c:v>
                </c:pt>
                <c:pt idx="2">
                  <c:v>0.2</c:v>
                </c:pt>
              </c:numCache>
            </c:numRef>
          </c:val>
          <c:extLst>
            <c:ext xmlns:c16="http://schemas.microsoft.com/office/drawing/2014/chart" uri="{C3380CC4-5D6E-409C-BE32-E72D297353CC}">
              <c16:uniqueId val="{00000006-8534-4955-A46F-C77BFA159A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F18E6-EFA9-471D-BCB5-77759A20FEA8}" type="datetimeFigureOut">
              <a:rPr lang="fr-FR" smtClean="0"/>
              <a:t>18/02/2026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ED208-609E-4E28-8E36-CDBF9B5B8D57}" type="slidenum">
              <a:rPr lang="fr-FR" smtClean="0"/>
              <a:t>‹N°›</a:t>
            </a:fld>
            <a:endParaRPr lang="fr-FR"/>
          </a:p>
        </p:txBody>
      </p:sp>
    </p:spTree>
    <p:extLst>
      <p:ext uri="{BB962C8B-B14F-4D97-AF65-F5344CB8AC3E}">
        <p14:creationId xmlns:p14="http://schemas.microsoft.com/office/powerpoint/2010/main" val="302645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 notre première mission est avant tout d’accompagner au mieux chacun de nos sociétaires, leur apporter le meilleur conseil, leur permettre de réaliser leurs projets ; le Crédit Mutuel, organisation coopérative et mutualiste, entreprise à mission, a également une responsabilité sociétale forte et doit contribuer au bien commun.</a:t>
            </a:r>
            <a:endParaRPr lang="fr-FR" sz="1800" dirty="0">
              <a:effectLst/>
              <a:latin typeface="Arial" panose="020B0604020202020204" pitchFamily="34" charset="0"/>
              <a:ea typeface="Times New Roman" panose="02020603050405020304" pitchFamily="18" charset="0"/>
            </a:endParaRPr>
          </a:p>
          <a:p>
            <a:pPr marL="0" lvl="0" indent="0" algn="just">
              <a:spcAft>
                <a:spcPts val="300"/>
              </a:spcAft>
              <a:buFont typeface="Wingdings" panose="05000000000000000000" pitchFamily="2" charset="2"/>
              <a:buNone/>
            </a:pPr>
            <a:r>
              <a:rPr lang="fr-FR" sz="1200" dirty="0">
                <a:effectLst/>
                <a:latin typeface="Garamond" panose="02020404030301010803" pitchFamily="18" charset="0"/>
                <a:ea typeface="Calibri" panose="020F0502020204030204" pitchFamily="34" charset="0"/>
              </a:rPr>
              <a:t>Nous avons choisi de mettre en avant le </a:t>
            </a:r>
            <a:r>
              <a:rPr lang="fr-FR" sz="1200" b="1" dirty="0">
                <a:effectLst/>
                <a:latin typeface="Garamond" panose="02020404030301010803" pitchFamily="18" charset="0"/>
                <a:ea typeface="Calibri" panose="020F0502020204030204" pitchFamily="34" charset="0"/>
              </a:rPr>
              <a:t>Dividende sociétal</a:t>
            </a:r>
            <a:r>
              <a:rPr lang="fr-FR" sz="1200" dirty="0">
                <a:effectLst/>
                <a:latin typeface="Garamond" panose="02020404030301010803" pitchFamily="18" charset="0"/>
                <a:ea typeface="Calibri" panose="020F0502020204030204" pitchFamily="34" charset="0"/>
              </a:rPr>
              <a:t>, car aujourd’hui, </a:t>
            </a:r>
            <a:r>
              <a:rPr lang="fr-FR" sz="1200" b="1" dirty="0">
                <a:effectLst/>
                <a:latin typeface="Garamond" panose="02020404030301010803" pitchFamily="18" charset="0"/>
                <a:ea typeface="Calibri" panose="020F0502020204030204" pitchFamily="34" charset="0"/>
              </a:rPr>
              <a:t>c’est vraiment ce qui nous différencie.</a:t>
            </a:r>
            <a:endParaRPr lang="fr-FR" sz="1200" dirty="0">
              <a:effectLst/>
              <a:latin typeface="Calibri" panose="020F0502020204030204" pitchFamily="34" charset="0"/>
              <a:ea typeface="Calibri" panose="020F0502020204030204" pitchFamily="34" charset="0"/>
            </a:endParaRPr>
          </a:p>
          <a:p>
            <a:pPr marL="0" lvl="0" indent="0" algn="just">
              <a:buFont typeface="Wingdings" panose="05000000000000000000" pitchFamily="2" charset="2"/>
              <a:buNone/>
            </a:pPr>
            <a:r>
              <a:rPr lang="fr-FR" sz="1200" dirty="0">
                <a:effectLst/>
                <a:latin typeface="Garamond" panose="02020404030301010803" pitchFamily="18" charset="0"/>
                <a:ea typeface="Calibri" panose="020F0502020204030204" pitchFamily="34" charset="0"/>
              </a:rPr>
              <a:t>Avec la création du Dividende sociétal, notre groupe, Crédit Mutuel Alliance Fédérale est pionnier. </a:t>
            </a:r>
          </a:p>
          <a:p>
            <a:pPr marL="0" lvl="0" indent="0" algn="just">
              <a:buFont typeface="Wingdings" panose="05000000000000000000" pitchFamily="2" charset="2"/>
              <a:buNone/>
            </a:pPr>
            <a:r>
              <a:rPr lang="fr-FR" sz="1200" dirty="0">
                <a:effectLst/>
                <a:latin typeface="Garamond" panose="02020404030301010803" pitchFamily="18" charset="0"/>
                <a:ea typeface="Calibri" panose="020F0502020204030204" pitchFamily="34" charset="0"/>
              </a:rPr>
              <a:t>Le Dividende sociétal nous permet de franchir une étape supplémentaire en allant au bout de notre démarche d’engagement. </a:t>
            </a:r>
            <a:endParaRPr lang="fr-FR" sz="12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1</a:t>
            </a:fld>
            <a:endParaRPr lang="fr-FR"/>
          </a:p>
        </p:txBody>
      </p:sp>
    </p:spTree>
    <p:extLst>
      <p:ext uri="{BB962C8B-B14F-4D97-AF65-F5344CB8AC3E}">
        <p14:creationId xmlns:p14="http://schemas.microsoft.com/office/powerpoint/2010/main" val="126014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Dans le cadre de notre statut d’entreprise à mission, notre groupe, Crédit Mutuel Alliance Fédérale, a précisé 5 missions. </a:t>
            </a: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 missions sont illustrées concrètement par 20 engagements qui nous différencient.</a:t>
            </a: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2</a:t>
            </a:fld>
            <a:endParaRPr lang="fr-FR"/>
          </a:p>
        </p:txBody>
      </p:sp>
    </p:spTree>
    <p:extLst>
      <p:ext uri="{BB962C8B-B14F-4D97-AF65-F5344CB8AC3E}">
        <p14:creationId xmlns:p14="http://schemas.microsoft.com/office/powerpoint/2010/main" val="308909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rPr>
              <a:t>Voici les 20 engagements que nous avons retenus. Nous détaillerons ensuite certains engagements.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Calibri" panose="020F0502020204030204" pitchFamily="34" charset="0"/>
                <a:ea typeface="Calibri" panose="020F0502020204030204" pitchFamily="34" charset="0"/>
              </a:rPr>
              <a:t>Par ses nombreuses actions concrètes, l</a:t>
            </a:r>
            <a:r>
              <a:rPr lang="fr-FR" sz="1200" b="1" dirty="0">
                <a:effectLst/>
                <a:latin typeface="Garamond" panose="02020404030301010803" pitchFamily="18" charset="0"/>
                <a:ea typeface="Calibri" panose="020F0502020204030204" pitchFamily="34" charset="0"/>
              </a:rPr>
              <a:t>e Dividende sociétal est un puissant levier au service de nos missions</a:t>
            </a:r>
            <a:r>
              <a:rPr lang="fr-FR" sz="1200" dirty="0">
                <a:effectLst/>
                <a:latin typeface="Garamond" panose="02020404030301010803" pitchFamily="18" charset="0"/>
                <a:ea typeface="Calibri" panose="020F0502020204030204" pitchFamily="34" charset="0"/>
              </a:rPr>
              <a:t>. </a:t>
            </a:r>
          </a:p>
          <a:p>
            <a:endPar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3</a:t>
            </a:fld>
            <a:endParaRPr lang="fr-FR"/>
          </a:p>
        </p:txBody>
      </p:sp>
    </p:spTree>
    <p:extLst>
      <p:ext uri="{BB962C8B-B14F-4D97-AF65-F5344CB8AC3E}">
        <p14:creationId xmlns:p14="http://schemas.microsoft.com/office/powerpoint/2010/main" val="428880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Le dividende sociétal, c’est 15% du résultat net de l’ensemble du groupe Crédit Mutuel Alliance fédérale que nous voulons mobiliser pour la transformation écologique et la solidarité sociale et territoriale. </a:t>
            </a: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affecter 15% de notre résultat pour faire du bien autour de nous !</a:t>
            </a:r>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4</a:t>
            </a:fld>
            <a:endParaRPr lang="fr-FR"/>
          </a:p>
        </p:txBody>
      </p:sp>
    </p:spTree>
    <p:extLst>
      <p:ext uri="{BB962C8B-B14F-4D97-AF65-F5344CB8AC3E}">
        <p14:creationId xmlns:p14="http://schemas.microsoft.com/office/powerpoint/2010/main" val="82048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Notre activité contribue à créer de la valeur pour la satisfaction de nos sociétaires clients et pour le bien commun, c’est essentiel.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Plus nous créons de la valeur plus nous pouvons et nous voulons la partager. </a:t>
            </a:r>
            <a:endParaRPr lang="fr-FR" sz="1200" dirty="0">
              <a:effectLst/>
              <a:latin typeface="Arial" panose="020B0604020202020204" pitchFamily="34" charset="0"/>
              <a:ea typeface="Times New Roman" panose="02020603050405020304" pitchFamily="18" charset="0"/>
            </a:endParaRP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Nous le faisons à travers des projets de financement et d’investissement : </a:t>
            </a:r>
          </a:p>
          <a:p>
            <a:pPr marL="171450" indent="-171450">
              <a:buFontTx/>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investissement à travers le fonds de Révolution Environnementale et Solidaire </a:t>
            </a:r>
          </a:p>
          <a:p>
            <a:pPr marL="171450" indent="-171450">
              <a:buFontTx/>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tarification bonifiée pour nos clients </a:t>
            </a:r>
          </a:p>
          <a:p>
            <a:pPr marL="171450" indent="-171450">
              <a:buFontTx/>
              <a:buChar char="-"/>
            </a:pP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 soutien à des associations par des actions de mécénat et de partenariat.</a:t>
            </a:r>
            <a:endParaRPr lang="fr-FR" sz="1200" dirty="0">
              <a:effectLst/>
              <a:latin typeface="Arial" panose="020B0604020202020204" pitchFamily="34" charset="0"/>
              <a:ea typeface="Times New Roman" panose="02020603050405020304" pitchFamily="18" charset="0"/>
            </a:endParaRP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Une belle illustration du mutualisme de la preuve qui donne du sens à notre action. </a:t>
            </a:r>
          </a:p>
          <a:p>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C’est une initiative historique, qui est révolutionnaire et qui nous l’espérons ouvrira la porte à d’autres entreprises, pour avancer dans ce sens.</a:t>
            </a:r>
            <a:endParaRPr lang="fr-FR" sz="1200" dirty="0">
              <a:effectLst/>
              <a:latin typeface="Arial" panose="020B0604020202020204" pitchFamily="34" charset="0"/>
              <a:ea typeface="Times New Roman" panose="02020603050405020304" pitchFamily="18" charset="0"/>
            </a:endParaRPr>
          </a:p>
          <a:p>
            <a:r>
              <a:rPr lang="fr-FR" sz="1200" b="1" kern="12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Etre</a:t>
            </a:r>
            <a:r>
              <a:rPr lang="fr-FR" sz="1200"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banque à mission, c’est contribuer à la transformation de la banque et au bien commun.</a:t>
            </a:r>
            <a:endParaRPr lang="fr-FR" sz="1200" dirty="0">
              <a:effectLst/>
              <a:latin typeface="Arial" panose="020B0604020202020204" pitchFamily="34"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5</a:t>
            </a:fld>
            <a:endParaRPr lang="fr-FR"/>
          </a:p>
        </p:txBody>
      </p:sp>
    </p:spTree>
    <p:extLst>
      <p:ext uri="{BB962C8B-B14F-4D97-AF65-F5344CB8AC3E}">
        <p14:creationId xmlns:p14="http://schemas.microsoft.com/office/powerpoint/2010/main" val="36542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b="0" dirty="0">
                <a:solidFill>
                  <a:schemeClr val="tx1"/>
                </a:solidFill>
              </a:rPr>
              <a:t>Voici 4 illustrations des offres avec une tarification inclusive et solidaire.</a:t>
            </a:r>
          </a:p>
          <a:p>
            <a:pPr algn="just"/>
            <a:r>
              <a:rPr lang="fr-FR" b="0" dirty="0">
                <a:solidFill>
                  <a:schemeClr val="tx1"/>
                </a:solidFill>
              </a:rPr>
              <a:t>La suppression du questionnaire de santé pour l’acquisition du logement des emprunteurs a été étendu en 2025 aux emprunteurs relevant du marché des professionnels, entreprises et agriculteurs.</a:t>
            </a:r>
          </a:p>
          <a:p>
            <a:pPr algn="just"/>
            <a:r>
              <a:rPr lang="fr-FR" b="0" dirty="0">
                <a:solidFill>
                  <a:schemeClr val="tx1"/>
                </a:solidFill>
              </a:rPr>
              <a:t>95% des bénéficiaires du prêt étudiant solidaire estiment que le prêt à taux zéro leur permet de faire leurs études dans de meilleures conditions.</a:t>
            </a:r>
          </a:p>
          <a:p>
            <a:pPr algn="just"/>
            <a:r>
              <a:rPr lang="fr-FR" b="0" dirty="0">
                <a:solidFill>
                  <a:schemeClr val="tx1"/>
                </a:solidFill>
              </a:rPr>
              <a:t>La gratuité du package bancaire pour les associations qui en bénéficient, ont pu conduire d’autres actions avec cette économie.</a:t>
            </a:r>
          </a:p>
          <a:p>
            <a:pPr algn="just"/>
            <a:r>
              <a:rPr lang="fr-FR" b="0" dirty="0">
                <a:solidFill>
                  <a:schemeClr val="tx1"/>
                </a:solidFill>
              </a:rPr>
              <a:t>Le Livret d’Epargne pour les autres permet de bénéficier d’une rémunération attractive, complétée par le Dividende sociétal pour financer des projets associatifs et ouvrir droit à un crédit d’impôt. Par sa rémunération élevée et le crédit d’impôts, c’est un produit d’épargne très intéressant pour vous, sociétaires ! Et en plus vous soutenez les associations ! Depuis la création, ce sont 16,5 millions d’euros qui ont ainsi été versés aux associations.</a:t>
            </a:r>
          </a:p>
          <a:p>
            <a:pPr algn="just"/>
            <a:r>
              <a:rPr lang="fr-FR" b="0" dirty="0">
                <a:solidFill>
                  <a:schemeClr val="tx1"/>
                </a:solidFill>
              </a:rPr>
              <a:t>Un bel exemple de solidarité encouragée par le Dividende sociétal. </a:t>
            </a:r>
          </a:p>
          <a:p>
            <a:pPr algn="just"/>
            <a:endParaRPr lang="fr-FR" b="0" dirty="0">
              <a:solidFill>
                <a:schemeClr val="tx1"/>
              </a:solidFill>
            </a:endParaRP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6</a:t>
            </a:fld>
            <a:endParaRPr lang="fr-FR"/>
          </a:p>
        </p:txBody>
      </p:sp>
    </p:spTree>
    <p:extLst>
      <p:ext uri="{BB962C8B-B14F-4D97-AF65-F5344CB8AC3E}">
        <p14:creationId xmlns:p14="http://schemas.microsoft.com/office/powerpoint/2010/main" val="2238555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accompagnons le monde associatif à travers des actions de mécénat et de partenariat, directement par les Caisses de Crédit Mutuel et par la Fondation Crédit Mutuel Alliance Fédérale qui intervient sur des projets nationaux (Restos du cœur, Banques alimentaires, Croix rouge…) et des projets locaux à travers 2 appels à projets chaque année. Ce soutien devrait représenter 127 millions d’euros en 2026, dont 65 millions d’euros au titre de la Fondation Crédit Mutuel Alliance Fédérale.</a:t>
            </a:r>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7</a:t>
            </a:fld>
            <a:endParaRPr lang="fr-FR"/>
          </a:p>
        </p:txBody>
      </p:sp>
    </p:spTree>
    <p:extLst>
      <p:ext uri="{BB962C8B-B14F-4D97-AF65-F5344CB8AC3E}">
        <p14:creationId xmlns:p14="http://schemas.microsoft.com/office/powerpoint/2010/main" val="36598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pilier du dividende sociétal est constitué par ce que nous appelons le Fonds de Révolution </a:t>
            </a:r>
            <a:r>
              <a:rPr lang="fr-FR" sz="12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Environnementale et Solidaire</a:t>
            </a:r>
            <a:r>
              <a:rPr lang="fr-FR" dirty="0"/>
              <a:t>. Nous investissons en accompagnant des projets ayant un impact environnemental ou solidaire. </a:t>
            </a:r>
          </a:p>
          <a:p>
            <a:r>
              <a:rPr lang="fr-FR" dirty="0"/>
              <a:t>Par exemple en réalisant l’acquisition de 3 forêts ou en accompagnant des entreprises qui innovent sur la production d’énergie décarbonée ou le transport cargo à la voile. </a:t>
            </a:r>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8</a:t>
            </a:fld>
            <a:endParaRPr lang="fr-FR"/>
          </a:p>
        </p:txBody>
      </p:sp>
    </p:spTree>
    <p:extLst>
      <p:ext uri="{BB962C8B-B14F-4D97-AF65-F5344CB8AC3E}">
        <p14:creationId xmlns:p14="http://schemas.microsoft.com/office/powerpoint/2010/main" val="31654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solidFill>
                  <a:schemeClr val="tx1"/>
                </a:solidFill>
              </a:rPr>
              <a:t>Nous mettons notre performance au service de la solidarité. </a:t>
            </a:r>
          </a:p>
          <a:p>
            <a:endParaRPr lang="fr-FR" dirty="0"/>
          </a:p>
        </p:txBody>
      </p:sp>
      <p:sp>
        <p:nvSpPr>
          <p:cNvPr id="4" name="Espace réservé du numéro de diapositive 3"/>
          <p:cNvSpPr>
            <a:spLocks noGrp="1"/>
          </p:cNvSpPr>
          <p:nvPr>
            <p:ph type="sldNum" sz="quarter" idx="5"/>
          </p:nvPr>
        </p:nvSpPr>
        <p:spPr/>
        <p:txBody>
          <a:bodyPr/>
          <a:lstStyle/>
          <a:p>
            <a:fld id="{0A4ED208-609E-4E28-8E36-CDBF9B5B8D57}" type="slidenum">
              <a:rPr lang="fr-FR" smtClean="0"/>
              <a:t>9</a:t>
            </a:fld>
            <a:endParaRPr lang="fr-FR"/>
          </a:p>
        </p:txBody>
      </p:sp>
    </p:spTree>
    <p:extLst>
      <p:ext uri="{BB962C8B-B14F-4D97-AF65-F5344CB8AC3E}">
        <p14:creationId xmlns:p14="http://schemas.microsoft.com/office/powerpoint/2010/main" val="2274297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21532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156385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42646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6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simple avec un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a:xfrm>
            <a:off x="609600" y="6377940"/>
            <a:ext cx="2804160" cy="342900"/>
          </a:xfrm>
          <a:prstGeom prst="rect">
            <a:avLst/>
          </a:prstGeom>
        </p:spPr>
        <p:txBody>
          <a:bodyPr/>
          <a:lstStyle/>
          <a:p>
            <a:fld id="{EB9C262D-5599-4E2E-86C3-E068F978D94D}" type="datetime1">
              <a:rPr lang="fr-FR" smtClean="0"/>
              <a:t>18/02/2026</a:t>
            </a:fld>
            <a:endParaRPr lang="fr-FR"/>
          </a:p>
        </p:txBody>
      </p:sp>
      <p:sp>
        <p:nvSpPr>
          <p:cNvPr id="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638785" y="6615886"/>
            <a:ext cx="1606550" cy="125095"/>
          </a:xfrm>
          <a:prstGeom prst="rect">
            <a:avLst/>
          </a:prstGeom>
        </p:spPr>
        <p:txBody>
          <a:bodyPr/>
          <a:lstStyle/>
          <a:p>
            <a:r>
              <a:rPr lang="fr-FR"/>
              <a:t>Confidentialité -</a:t>
            </a: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a:xfrm>
            <a:off x="284317" y="6546769"/>
            <a:ext cx="287655" cy="224154"/>
          </a:xfrm>
          <a:prstGeom prst="rect">
            <a:avLst/>
          </a:prstGeom>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3852"/>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771609"/>
            <a:ext cx="11078723" cy="1080000"/>
          </a:xfrm>
        </p:spPr>
        <p:txBody>
          <a:bodyPr/>
          <a:lstStyle>
            <a:lvl1pPr>
              <a:defRPr sz="4400"/>
            </a:lvl1pPr>
          </a:lstStyle>
          <a:p>
            <a:r>
              <a:rPr lang="fr-FR" dirty="0"/>
              <a:t>Modifiez le style du titre</a:t>
            </a:r>
          </a:p>
        </p:txBody>
      </p:sp>
      <p:sp>
        <p:nvSpPr>
          <p:cNvPr id="10" name="Espace réservé du texte 11">
            <a:extLst>
              <a:ext uri="{FF2B5EF4-FFF2-40B4-BE49-F238E27FC236}">
                <a16:creationId xmlns:a16="http://schemas.microsoft.com/office/drawing/2014/main" id="{283AFC61-79E2-0944-B06B-1465A91EBB36}"/>
              </a:ext>
            </a:extLst>
          </p:cNvPr>
          <p:cNvSpPr>
            <a:spLocks noGrp="1"/>
          </p:cNvSpPr>
          <p:nvPr>
            <p:ph type="body" sz="quarter" idx="14"/>
          </p:nvPr>
        </p:nvSpPr>
        <p:spPr>
          <a:xfrm>
            <a:off x="570352" y="2079365"/>
            <a:ext cx="11078723"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82892367"/>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89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Section Title">
    <p:spTree>
      <p:nvGrpSpPr>
        <p:cNvPr id="1" name=""/>
        <p:cNvGrpSpPr/>
        <p:nvPr/>
      </p:nvGrpSpPr>
      <p:grpSpPr>
        <a:xfrm>
          <a:off x="0" y="0"/>
          <a:ext cx="0" cy="0"/>
          <a:chOff x="0" y="0"/>
          <a:chExt cx="0" cy="0"/>
        </a:xfrm>
      </p:grpSpPr>
      <p:sp>
        <p:nvSpPr>
          <p:cNvPr id="3" name="Holder 6"/>
          <p:cNvSpPr>
            <a:spLocks noGrp="1"/>
          </p:cNvSpPr>
          <p:nvPr>
            <p:ph type="sldNum" sz="quarter" idx="7"/>
          </p:nvPr>
        </p:nvSpPr>
        <p:spPr>
          <a:xfrm>
            <a:off x="9220200" y="6477000"/>
            <a:ext cx="2804160" cy="169277"/>
          </a:xfrm>
          <a:prstGeom prst="rect">
            <a:avLst/>
          </a:prstGeom>
        </p:spPr>
        <p:txBody>
          <a:bodyPr lIns="0" tIns="0" rIns="0" bIns="0"/>
          <a:lstStyle>
            <a:lvl1pPr algn="r">
              <a:defRPr sz="1100" b="1">
                <a:solidFill>
                  <a:srgbClr val="2F5597"/>
                </a:solidFill>
                <a:latin typeface="Arial Black" panose="020B0A04020102020204" pitchFamily="34" charset="0"/>
              </a:defRPr>
            </a:lvl1pPr>
          </a:lstStyle>
          <a:p>
            <a:fld id="{B6F15528-21DE-4FAA-801E-634DDDAF4B2B}" type="slidenum">
              <a:rPr lang="fr-FR" smtClean="0"/>
              <a:pPr/>
              <a:t>‹N°›</a:t>
            </a:fld>
            <a:endParaRPr lang="fr-FR" dirty="0"/>
          </a:p>
        </p:txBody>
      </p:sp>
      <p:sp>
        <p:nvSpPr>
          <p:cNvPr id="2" name="Rectangle 1"/>
          <p:cNvSpPr/>
          <p:nvPr userDrawn="1"/>
        </p:nvSpPr>
        <p:spPr>
          <a:xfrm>
            <a:off x="0" y="0"/>
            <a:ext cx="12192000" cy="635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Tree>
    <p:custDataLst>
      <p:tags r:id="rId1"/>
    </p:custDataLst>
    <p:extLst>
      <p:ext uri="{BB962C8B-B14F-4D97-AF65-F5344CB8AC3E}">
        <p14:creationId xmlns:p14="http://schemas.microsoft.com/office/powerpoint/2010/main" val="382072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Couverture avec visu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60162E1-F444-44BC-A9BE-80C74CA5A2D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0217" b="10217"/>
          <a:stretch/>
        </p:blipFill>
        <p:spPr>
          <a:xfrm>
            <a:off x="1" y="1"/>
            <a:ext cx="12191998" cy="6858000"/>
          </a:xfrm>
          <a:prstGeom prst="rect">
            <a:avLst/>
          </a:prstGeom>
        </p:spPr>
      </p:pic>
      <p:sp>
        <p:nvSpPr>
          <p:cNvPr id="11" name="Rectangle 10">
            <a:extLst>
              <a:ext uri="{FF2B5EF4-FFF2-40B4-BE49-F238E27FC236}">
                <a16:creationId xmlns:a16="http://schemas.microsoft.com/office/drawing/2014/main" id="{73FA77C5-82BF-4A64-B845-727D01394D89}"/>
              </a:ext>
            </a:extLst>
          </p:cNvPr>
          <p:cNvSpPr/>
          <p:nvPr userDrawn="1"/>
        </p:nvSpPr>
        <p:spPr>
          <a:xfrm>
            <a:off x="0" y="0"/>
            <a:ext cx="12192000" cy="6858000"/>
          </a:xfrm>
          <a:prstGeom prst="rect">
            <a:avLst/>
          </a:prstGeom>
          <a:gradFill>
            <a:gsLst>
              <a:gs pos="50000">
                <a:srgbClr val="202020">
                  <a:alpha val="50000"/>
                </a:srgbClr>
              </a:gs>
              <a:gs pos="0">
                <a:schemeClr val="tx1">
                  <a:lumMod val="50000"/>
                  <a:alpha val="60000"/>
                </a:schemeClr>
              </a:gs>
              <a:gs pos="100000">
                <a:schemeClr val="tx1">
                  <a:lumMod val="5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2" name="Titre 1">
            <a:extLst>
              <a:ext uri="{FF2B5EF4-FFF2-40B4-BE49-F238E27FC236}">
                <a16:creationId xmlns:a16="http://schemas.microsoft.com/office/drawing/2014/main" id="{EC5AA814-3621-45A5-A854-5E8A1C29DC52}"/>
              </a:ext>
            </a:extLst>
          </p:cNvPr>
          <p:cNvSpPr>
            <a:spLocks noGrp="1"/>
          </p:cNvSpPr>
          <p:nvPr>
            <p:ph type="ctrTitle" hasCustomPrompt="1"/>
          </p:nvPr>
        </p:nvSpPr>
        <p:spPr>
          <a:xfrm>
            <a:off x="1046925" y="3456710"/>
            <a:ext cx="10008000" cy="1569660"/>
          </a:xfrm>
        </p:spPr>
        <p:txBody>
          <a:bodyPr anchor="b">
            <a:spAutoFit/>
          </a:bodyPr>
          <a:lstStyle>
            <a:lvl1pPr algn="l">
              <a:lnSpc>
                <a:spcPct val="85000"/>
              </a:lnSpc>
              <a:defRPr sz="6000" b="1">
                <a:solidFill>
                  <a:schemeClr val="bg1"/>
                </a:solidFill>
                <a:latin typeface="Georgia" panose="02040502050405020303" pitchFamily="18" charset="0"/>
              </a:defRPr>
            </a:lvl1pPr>
          </a:lstStyle>
          <a:p>
            <a:r>
              <a:rPr lang="fr-FR" dirty="0"/>
              <a:t>Titre de la présentation sur deux lignes</a:t>
            </a:r>
          </a:p>
        </p:txBody>
      </p:sp>
      <p:sp>
        <p:nvSpPr>
          <p:cNvPr id="3" name="Sous-titre 2">
            <a:extLst>
              <a:ext uri="{FF2B5EF4-FFF2-40B4-BE49-F238E27FC236}">
                <a16:creationId xmlns:a16="http://schemas.microsoft.com/office/drawing/2014/main" id="{3E8FE0AE-A117-4BC4-9D19-8873EAF270AB}"/>
              </a:ext>
            </a:extLst>
          </p:cNvPr>
          <p:cNvSpPr>
            <a:spLocks noGrp="1"/>
          </p:cNvSpPr>
          <p:nvPr>
            <p:ph type="subTitle" idx="1"/>
          </p:nvPr>
        </p:nvSpPr>
        <p:spPr>
          <a:xfrm>
            <a:off x="1046925" y="5623270"/>
            <a:ext cx="10008000" cy="186526"/>
          </a:xfrm>
        </p:spPr>
        <p:txBody>
          <a:bodyPr>
            <a:spAutoFit/>
          </a:bodyPr>
          <a:lstStyle>
            <a:lvl1pPr marL="0" indent="0" algn="l">
              <a:buNone/>
              <a:defRPr sz="12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EBA7CCF6-6F8F-47E6-A0C6-B1EC9B6AA8B6}"/>
              </a:ext>
            </a:extLst>
          </p:cNvPr>
          <p:cNvSpPr>
            <a:spLocks noGrp="1"/>
          </p:cNvSpPr>
          <p:nvPr>
            <p:ph type="dt" sz="half" idx="10"/>
          </p:nvPr>
        </p:nvSpPr>
        <p:spPr/>
        <p:txBody>
          <a:bodyPr/>
          <a:lstStyle/>
          <a:p>
            <a:fld id="{7173AB7C-6A0E-4DAC-B2D4-FAE5153D6B1D}" type="datetime1">
              <a:rPr lang="fr-FR" smtClean="0"/>
              <a:t>18/02/2026</a:t>
            </a:fld>
            <a:endParaRPr lang="fr-FR"/>
          </a:p>
        </p:txBody>
      </p:sp>
      <p:sp>
        <p:nvSpPr>
          <p:cNvPr id="5" name="Espace réservé du pied de page 4">
            <a:extLst>
              <a:ext uri="{FF2B5EF4-FFF2-40B4-BE49-F238E27FC236}">
                <a16:creationId xmlns:a16="http://schemas.microsoft.com/office/drawing/2014/main" id="{4836A56B-C495-4F2E-BE74-7BE981C4E185}"/>
              </a:ext>
            </a:extLst>
          </p:cNvPr>
          <p:cNvSpPr>
            <a:spLocks noGrp="1"/>
          </p:cNvSpPr>
          <p:nvPr>
            <p:ph type="ftr" sz="quarter" idx="11"/>
          </p:nvPr>
        </p:nvSpPr>
        <p:spPr/>
        <p:txBody>
          <a:bodyPr/>
          <a:lstStyle/>
          <a:p>
            <a:r>
              <a:rPr lang="fr-FR"/>
              <a:t>Confidentialité -</a:t>
            </a:r>
          </a:p>
        </p:txBody>
      </p:sp>
      <p:sp>
        <p:nvSpPr>
          <p:cNvPr id="6" name="Espace réservé du numéro de diapositive 5">
            <a:extLst>
              <a:ext uri="{FF2B5EF4-FFF2-40B4-BE49-F238E27FC236}">
                <a16:creationId xmlns:a16="http://schemas.microsoft.com/office/drawing/2014/main" id="{10033CFE-BF43-44FC-88C1-BC924867DD44}"/>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7" name="Rectangle 6">
            <a:extLst>
              <a:ext uri="{FF2B5EF4-FFF2-40B4-BE49-F238E27FC236}">
                <a16:creationId xmlns:a16="http://schemas.microsoft.com/office/drawing/2014/main" id="{B0CF4551-41B7-4360-AD40-24ACF11B3B26}"/>
              </a:ext>
            </a:extLst>
          </p:cNvPr>
          <p:cNvSpPr/>
          <p:nvPr userDrawn="1"/>
        </p:nvSpPr>
        <p:spPr>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8" name="Rectangle 7">
            <a:extLst>
              <a:ext uri="{FF2B5EF4-FFF2-40B4-BE49-F238E27FC236}">
                <a16:creationId xmlns:a16="http://schemas.microsoft.com/office/drawing/2014/main" id="{C18F659A-929E-4B41-A420-F592050A979C}"/>
              </a:ext>
            </a:extLst>
          </p:cNvPr>
          <p:cNvSpPr/>
          <p:nvPr userDrawn="1"/>
        </p:nvSpPr>
        <p:spPr>
          <a:xfrm>
            <a:off x="1194000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9" name="Rectangle 8">
            <a:extLst>
              <a:ext uri="{FF2B5EF4-FFF2-40B4-BE49-F238E27FC236}">
                <a16:creationId xmlns:a16="http://schemas.microsoft.com/office/drawing/2014/main" id="{F10154B9-59C1-4DAC-989E-7F043C7D8198}"/>
              </a:ext>
            </a:extLst>
          </p:cNvPr>
          <p:cNvSpPr/>
          <p:nvPr userDrawn="1"/>
        </p:nvSpPr>
        <p:spPr>
          <a:xfrm>
            <a:off x="-1" y="-1"/>
            <a:ext cx="12191999"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10" name="Rectangle 9">
            <a:extLst>
              <a:ext uri="{FF2B5EF4-FFF2-40B4-BE49-F238E27FC236}">
                <a16:creationId xmlns:a16="http://schemas.microsoft.com/office/drawing/2014/main" id="{EB8C47D3-AA6C-412A-AC18-9E4011CBDBC8}"/>
              </a:ext>
            </a:extLst>
          </p:cNvPr>
          <p:cNvSpPr/>
          <p:nvPr userDrawn="1"/>
        </p:nvSpPr>
        <p:spPr>
          <a:xfrm>
            <a:off x="-1" y="6165851"/>
            <a:ext cx="12191999"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cxnSp>
        <p:nvCxnSpPr>
          <p:cNvPr id="14" name="Connecteur droit 13">
            <a:extLst>
              <a:ext uri="{FF2B5EF4-FFF2-40B4-BE49-F238E27FC236}">
                <a16:creationId xmlns:a16="http://schemas.microsoft.com/office/drawing/2014/main" id="{F847CB98-8080-4C79-B72C-2804085D4357}"/>
              </a:ext>
            </a:extLst>
          </p:cNvPr>
          <p:cNvCxnSpPr>
            <a:cxnSpLocks/>
          </p:cNvCxnSpPr>
          <p:nvPr userDrawn="1"/>
        </p:nvCxnSpPr>
        <p:spPr>
          <a:xfrm>
            <a:off x="1092451" y="5358705"/>
            <a:ext cx="252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pic>
        <p:nvPicPr>
          <p:cNvPr id="19" name="Graphique 18">
            <a:extLst>
              <a:ext uri="{FF2B5EF4-FFF2-40B4-BE49-F238E27FC236}">
                <a16:creationId xmlns:a16="http://schemas.microsoft.com/office/drawing/2014/main" id="{0154C5DB-42B8-FC43-914A-F762154B375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240777" y="6340465"/>
            <a:ext cx="1711225" cy="344621"/>
          </a:xfrm>
          <a:prstGeom prst="rect">
            <a:avLst/>
          </a:prstGeom>
        </p:spPr>
      </p:pic>
    </p:spTree>
    <p:extLst>
      <p:ext uri="{BB962C8B-B14F-4D97-AF65-F5344CB8AC3E}">
        <p14:creationId xmlns:p14="http://schemas.microsoft.com/office/powerpoint/2010/main" val="2531529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simple avec un text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p:txBody>
          <a:bodyPr/>
          <a:lstStyle/>
          <a:p>
            <a:r>
              <a:rPr lang="fr-FR" dirty="0"/>
              <a:t>Confidentiel -</a:t>
            </a: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3852"/>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771609"/>
            <a:ext cx="11078723" cy="1080000"/>
          </a:xfrm>
        </p:spPr>
        <p:txBody>
          <a:bodyPr/>
          <a:lstStyle>
            <a:lvl1pPr>
              <a:defRPr sz="4400"/>
            </a:lvl1pPr>
          </a:lstStyle>
          <a:p>
            <a:r>
              <a:rPr lang="fr-FR" dirty="0"/>
              <a:t>Modifiez le style du titre</a:t>
            </a:r>
          </a:p>
        </p:txBody>
      </p:sp>
      <p:sp>
        <p:nvSpPr>
          <p:cNvPr id="10" name="Espace réservé du texte 11">
            <a:extLst>
              <a:ext uri="{FF2B5EF4-FFF2-40B4-BE49-F238E27FC236}">
                <a16:creationId xmlns:a16="http://schemas.microsoft.com/office/drawing/2014/main" id="{283AFC61-79E2-0944-B06B-1465A91EBB36}"/>
              </a:ext>
            </a:extLst>
          </p:cNvPr>
          <p:cNvSpPr>
            <a:spLocks noGrp="1"/>
          </p:cNvSpPr>
          <p:nvPr>
            <p:ph type="body" sz="quarter" idx="14"/>
          </p:nvPr>
        </p:nvSpPr>
        <p:spPr>
          <a:xfrm>
            <a:off x="570352" y="2079365"/>
            <a:ext cx="11078723"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747708425"/>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simple avec 2 texte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p:txBody>
          <a:bodyPr/>
          <a:lstStyle/>
          <a:p>
            <a:r>
              <a:rPr lang="fr-FR" dirty="0"/>
              <a:t>Confidentiel -</a:t>
            </a: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3852"/>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771609"/>
            <a:ext cx="11078723" cy="1080000"/>
          </a:xfrm>
        </p:spPr>
        <p:txBody>
          <a:bodyPr/>
          <a:lstStyle>
            <a:lvl1pPr>
              <a:defRPr sz="4400"/>
            </a:lvl1pPr>
          </a:lstStyle>
          <a:p>
            <a:r>
              <a:rPr lang="fr-FR" dirty="0"/>
              <a:t>Modifiez le style du titre</a:t>
            </a:r>
          </a:p>
        </p:txBody>
      </p:sp>
      <p:sp>
        <p:nvSpPr>
          <p:cNvPr id="10" name="Espace réservé du texte 11">
            <a:extLst>
              <a:ext uri="{FF2B5EF4-FFF2-40B4-BE49-F238E27FC236}">
                <a16:creationId xmlns:a16="http://schemas.microsoft.com/office/drawing/2014/main" id="{283AFC61-79E2-0944-B06B-1465A91EBB36}"/>
              </a:ext>
            </a:extLst>
          </p:cNvPr>
          <p:cNvSpPr>
            <a:spLocks noGrp="1"/>
          </p:cNvSpPr>
          <p:nvPr>
            <p:ph type="body" sz="quarter" idx="14"/>
          </p:nvPr>
        </p:nvSpPr>
        <p:spPr>
          <a:xfrm>
            <a:off x="570353" y="2079365"/>
            <a:ext cx="5322447"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exte 11">
            <a:extLst>
              <a:ext uri="{FF2B5EF4-FFF2-40B4-BE49-F238E27FC236}">
                <a16:creationId xmlns:a16="http://schemas.microsoft.com/office/drawing/2014/main" id="{1F5D46E0-AB22-7449-8B86-035557872125}"/>
              </a:ext>
            </a:extLst>
          </p:cNvPr>
          <p:cNvSpPr>
            <a:spLocks noGrp="1"/>
          </p:cNvSpPr>
          <p:nvPr>
            <p:ph type="body" sz="quarter" idx="15"/>
          </p:nvPr>
        </p:nvSpPr>
        <p:spPr>
          <a:xfrm>
            <a:off x="6299200" y="2079365"/>
            <a:ext cx="5322447"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673596132"/>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simple avec un texte et une imag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3852"/>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771609"/>
            <a:ext cx="11078723" cy="1080000"/>
          </a:xfrm>
        </p:spPr>
        <p:txBody>
          <a:bodyPr/>
          <a:lstStyle>
            <a:lvl1pPr>
              <a:defRPr sz="4400"/>
            </a:lvl1pPr>
          </a:lstStyle>
          <a:p>
            <a:r>
              <a:rPr lang="fr-FR" dirty="0"/>
              <a:t>Modifiez le style du titre</a:t>
            </a:r>
          </a:p>
        </p:txBody>
      </p:sp>
      <p:sp>
        <p:nvSpPr>
          <p:cNvPr id="10" name="Espace réservé du texte 11">
            <a:extLst>
              <a:ext uri="{FF2B5EF4-FFF2-40B4-BE49-F238E27FC236}">
                <a16:creationId xmlns:a16="http://schemas.microsoft.com/office/drawing/2014/main" id="{283AFC61-79E2-0944-B06B-1465A91EBB36}"/>
              </a:ext>
            </a:extLst>
          </p:cNvPr>
          <p:cNvSpPr>
            <a:spLocks noGrp="1"/>
          </p:cNvSpPr>
          <p:nvPr>
            <p:ph type="body" sz="quarter" idx="14"/>
          </p:nvPr>
        </p:nvSpPr>
        <p:spPr>
          <a:xfrm>
            <a:off x="570353" y="2079365"/>
            <a:ext cx="5322447" cy="4007026"/>
          </a:xfrm>
          <a:prstGeom prst="rect">
            <a:avLst/>
          </a:prstGeom>
          <a:noFill/>
          <a:effectLst/>
        </p:spPr>
        <p:txBody>
          <a:bodyPr lIns="0" tIns="0" rIns="0" bIns="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pour une image  19">
            <a:extLst>
              <a:ext uri="{FF2B5EF4-FFF2-40B4-BE49-F238E27FC236}">
                <a16:creationId xmlns:a16="http://schemas.microsoft.com/office/drawing/2014/main" id="{5A1E6A3E-E2B3-B749-B068-1E0F77CC5FAE}"/>
              </a:ext>
            </a:extLst>
          </p:cNvPr>
          <p:cNvSpPr>
            <a:spLocks noGrp="1"/>
          </p:cNvSpPr>
          <p:nvPr>
            <p:ph type="pic" sz="quarter" idx="27" hasCustomPrompt="1"/>
          </p:nvPr>
        </p:nvSpPr>
        <p:spPr>
          <a:xfrm>
            <a:off x="6096000" y="2079365"/>
            <a:ext cx="5553075" cy="4007026"/>
          </a:xfrm>
          <a:custGeom>
            <a:avLst/>
            <a:gdLst>
              <a:gd name="connsiteX0" fmla="*/ 56364 w 5553075"/>
              <a:gd name="connsiteY0" fmla="*/ 0 h 5010150"/>
              <a:gd name="connsiteX1" fmla="*/ 5496711 w 5553075"/>
              <a:gd name="connsiteY1" fmla="*/ 0 h 5010150"/>
              <a:gd name="connsiteX2" fmla="*/ 5553075 w 5553075"/>
              <a:gd name="connsiteY2" fmla="*/ 56364 h 5010150"/>
              <a:gd name="connsiteX3" fmla="*/ 5553075 w 5553075"/>
              <a:gd name="connsiteY3" fmla="*/ 4953786 h 5010150"/>
              <a:gd name="connsiteX4" fmla="*/ 5496711 w 5553075"/>
              <a:gd name="connsiteY4" fmla="*/ 5010150 h 5010150"/>
              <a:gd name="connsiteX5" fmla="*/ 56364 w 5553075"/>
              <a:gd name="connsiteY5" fmla="*/ 5010150 h 5010150"/>
              <a:gd name="connsiteX6" fmla="*/ 0 w 5553075"/>
              <a:gd name="connsiteY6" fmla="*/ 4953786 h 5010150"/>
              <a:gd name="connsiteX7" fmla="*/ 0 w 5553075"/>
              <a:gd name="connsiteY7" fmla="*/ 56364 h 5010150"/>
              <a:gd name="connsiteX8" fmla="*/ 56364 w 5553075"/>
              <a:gd name="connsiteY8" fmla="*/ 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5010150">
                <a:moveTo>
                  <a:pt x="56364" y="0"/>
                </a:moveTo>
                <a:lnTo>
                  <a:pt x="5496711" y="0"/>
                </a:lnTo>
                <a:cubicBezTo>
                  <a:pt x="5527840" y="0"/>
                  <a:pt x="5553075" y="25235"/>
                  <a:pt x="5553075" y="56364"/>
                </a:cubicBezTo>
                <a:lnTo>
                  <a:pt x="5553075" y="4953786"/>
                </a:lnTo>
                <a:cubicBezTo>
                  <a:pt x="5553075" y="4984915"/>
                  <a:pt x="5527840" y="5010150"/>
                  <a:pt x="5496711" y="5010150"/>
                </a:cubicBezTo>
                <a:lnTo>
                  <a:pt x="56364" y="5010150"/>
                </a:lnTo>
                <a:cubicBezTo>
                  <a:pt x="25235" y="5010150"/>
                  <a:pt x="0" y="4984915"/>
                  <a:pt x="0" y="4953786"/>
                </a:cubicBezTo>
                <a:lnTo>
                  <a:pt x="0" y="56364"/>
                </a:lnTo>
                <a:cubicBezTo>
                  <a:pt x="0" y="25235"/>
                  <a:pt x="25235" y="0"/>
                  <a:pt x="56364" y="0"/>
                </a:cubicBezTo>
                <a:close/>
              </a:path>
            </a:pathLst>
          </a:custGeom>
          <a:solidFill>
            <a:schemeClr val="bg1"/>
          </a:solidFill>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11"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3070120315"/>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15948027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1 image">
    <p:spTree>
      <p:nvGrpSpPr>
        <p:cNvPr id="1" name=""/>
        <p:cNvGrpSpPr/>
        <p:nvPr/>
      </p:nvGrpSpPr>
      <p:grpSpPr>
        <a:xfrm>
          <a:off x="0" y="0"/>
          <a:ext cx="0" cy="0"/>
          <a:chOff x="0" y="0"/>
          <a:chExt cx="0" cy="0"/>
        </a:xfrm>
      </p:grpSpPr>
      <p:sp>
        <p:nvSpPr>
          <p:cNvPr id="20" name="Espace réservé pour une image  19">
            <a:extLst>
              <a:ext uri="{FF2B5EF4-FFF2-40B4-BE49-F238E27FC236}">
                <a16:creationId xmlns:a16="http://schemas.microsoft.com/office/drawing/2014/main" id="{8B1B67C1-FB4A-4A90-8940-25EF28552E01}"/>
              </a:ext>
            </a:extLst>
          </p:cNvPr>
          <p:cNvSpPr>
            <a:spLocks noGrp="1"/>
          </p:cNvSpPr>
          <p:nvPr>
            <p:ph type="pic" sz="quarter" idx="27" hasCustomPrompt="1"/>
          </p:nvPr>
        </p:nvSpPr>
        <p:spPr>
          <a:xfrm>
            <a:off x="6096000" y="923925"/>
            <a:ext cx="5553075" cy="5010150"/>
          </a:xfrm>
          <a:custGeom>
            <a:avLst/>
            <a:gdLst>
              <a:gd name="connsiteX0" fmla="*/ 56364 w 5553075"/>
              <a:gd name="connsiteY0" fmla="*/ 0 h 5010150"/>
              <a:gd name="connsiteX1" fmla="*/ 5496711 w 5553075"/>
              <a:gd name="connsiteY1" fmla="*/ 0 h 5010150"/>
              <a:gd name="connsiteX2" fmla="*/ 5553075 w 5553075"/>
              <a:gd name="connsiteY2" fmla="*/ 56364 h 5010150"/>
              <a:gd name="connsiteX3" fmla="*/ 5553075 w 5553075"/>
              <a:gd name="connsiteY3" fmla="*/ 4953786 h 5010150"/>
              <a:gd name="connsiteX4" fmla="*/ 5496711 w 5553075"/>
              <a:gd name="connsiteY4" fmla="*/ 5010150 h 5010150"/>
              <a:gd name="connsiteX5" fmla="*/ 56364 w 5553075"/>
              <a:gd name="connsiteY5" fmla="*/ 5010150 h 5010150"/>
              <a:gd name="connsiteX6" fmla="*/ 0 w 5553075"/>
              <a:gd name="connsiteY6" fmla="*/ 4953786 h 5010150"/>
              <a:gd name="connsiteX7" fmla="*/ 0 w 5553075"/>
              <a:gd name="connsiteY7" fmla="*/ 56364 h 5010150"/>
              <a:gd name="connsiteX8" fmla="*/ 56364 w 5553075"/>
              <a:gd name="connsiteY8" fmla="*/ 0 h 501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3075" h="5010150">
                <a:moveTo>
                  <a:pt x="56364" y="0"/>
                </a:moveTo>
                <a:lnTo>
                  <a:pt x="5496711" y="0"/>
                </a:lnTo>
                <a:cubicBezTo>
                  <a:pt x="5527840" y="0"/>
                  <a:pt x="5553075" y="25235"/>
                  <a:pt x="5553075" y="56364"/>
                </a:cubicBezTo>
                <a:lnTo>
                  <a:pt x="5553075" y="4953786"/>
                </a:lnTo>
                <a:cubicBezTo>
                  <a:pt x="5553075" y="4984915"/>
                  <a:pt x="5527840" y="5010150"/>
                  <a:pt x="5496711" y="5010150"/>
                </a:cubicBezTo>
                <a:lnTo>
                  <a:pt x="56364" y="5010150"/>
                </a:lnTo>
                <a:cubicBezTo>
                  <a:pt x="25235" y="5010150"/>
                  <a:pt x="0" y="4984915"/>
                  <a:pt x="0" y="4953786"/>
                </a:cubicBezTo>
                <a:lnTo>
                  <a:pt x="0" y="56364"/>
                </a:lnTo>
                <a:cubicBezTo>
                  <a:pt x="0" y="25235"/>
                  <a:pt x="25235" y="0"/>
                  <a:pt x="56364" y="0"/>
                </a:cubicBezTo>
                <a:close/>
              </a:path>
            </a:pathLst>
          </a:custGeom>
          <a:solidFill>
            <a:schemeClr val="bg1"/>
          </a:solidFill>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2026334"/>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9" name="Espace réservé du texte 8">
            <a:extLst>
              <a:ext uri="{FF2B5EF4-FFF2-40B4-BE49-F238E27FC236}">
                <a16:creationId xmlns:a16="http://schemas.microsoft.com/office/drawing/2014/main" id="{4DF2B721-5333-45C2-B91E-674B19B228CD}"/>
              </a:ext>
            </a:extLst>
          </p:cNvPr>
          <p:cNvSpPr>
            <a:spLocks noGrp="1"/>
          </p:cNvSpPr>
          <p:nvPr>
            <p:ph type="body" sz="quarter" idx="13"/>
          </p:nvPr>
        </p:nvSpPr>
        <p:spPr>
          <a:xfrm>
            <a:off x="542925" y="3775364"/>
            <a:ext cx="4680000" cy="820481"/>
          </a:xfrm>
        </p:spPr>
        <p:txBody>
          <a:bodyPr>
            <a:spAutoFit/>
          </a:bodyPr>
          <a:lstStyle>
            <a:lvl1pPr marL="0" indent="0">
              <a:lnSpc>
                <a:spcPct val="110000"/>
              </a:lnSpc>
              <a:spcBef>
                <a:spcPts val="0"/>
              </a:spcBef>
              <a:spcAft>
                <a:spcPts val="0"/>
              </a:spcAft>
              <a:buFont typeface="Arial" panose="020B0604020202020204" pitchFamily="34" charset="0"/>
              <a:buNone/>
              <a:defRPr sz="1600" b="0">
                <a:solidFill>
                  <a:schemeClr val="tx1"/>
                </a:solidFill>
              </a:defRPr>
            </a:lvl1pPr>
            <a:lvl2pPr marL="0" indent="0">
              <a:lnSpc>
                <a:spcPct val="110000"/>
              </a:lnSpc>
              <a:spcBef>
                <a:spcPts val="0"/>
              </a:spcBef>
              <a:spcAft>
                <a:spcPts val="0"/>
              </a:spcAft>
              <a:buFont typeface="Arial" panose="020B0604020202020204" pitchFamily="34" charset="0"/>
              <a:buNone/>
              <a:defRPr sz="16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3" name="Titre 2">
            <a:extLst>
              <a:ext uri="{FF2B5EF4-FFF2-40B4-BE49-F238E27FC236}">
                <a16:creationId xmlns:a16="http://schemas.microsoft.com/office/drawing/2014/main" id="{0B594F13-B5FE-4C81-B8CB-9B659237E78A}"/>
              </a:ext>
            </a:extLst>
          </p:cNvPr>
          <p:cNvSpPr>
            <a:spLocks noGrp="1"/>
          </p:cNvSpPr>
          <p:nvPr>
            <p:ph type="title"/>
          </p:nvPr>
        </p:nvSpPr>
        <p:spPr>
          <a:xfrm>
            <a:off x="542926" y="2254091"/>
            <a:ext cx="4679999" cy="1080000"/>
          </a:xfrm>
        </p:spPr>
        <p:txBody>
          <a:bodyPr/>
          <a:lstStyle>
            <a:lvl1pPr>
              <a:defRPr sz="4400"/>
            </a:lvl1pPr>
          </a:lstStyle>
          <a:p>
            <a:r>
              <a:rPr lang="fr-FR" dirty="0"/>
              <a:t>Modifiez le style du titre</a:t>
            </a:r>
          </a:p>
        </p:txBody>
      </p:sp>
      <p:sp>
        <p:nvSpPr>
          <p:cNvPr id="10"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348686189"/>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6095999" y="923925"/>
            <a:ext cx="5553075" cy="5010150"/>
          </a:xfrm>
          <a:prstGeom prst="roundRect">
            <a:avLst>
              <a:gd name="adj" fmla="val 1125"/>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0" name="Connecteur droit 9">
            <a:extLst>
              <a:ext uri="{FF2B5EF4-FFF2-40B4-BE49-F238E27FC236}">
                <a16:creationId xmlns:a16="http://schemas.microsoft.com/office/drawing/2014/main" id="{F23F5A46-A092-304F-827F-BF1E161FC1F9}"/>
              </a:ext>
            </a:extLst>
          </p:cNvPr>
          <p:cNvCxnSpPr>
            <a:cxnSpLocks/>
          </p:cNvCxnSpPr>
          <p:nvPr userDrawn="1"/>
        </p:nvCxnSpPr>
        <p:spPr>
          <a:xfrm>
            <a:off x="571410" y="2026334"/>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1" name="Espace réservé du texte 8">
            <a:extLst>
              <a:ext uri="{FF2B5EF4-FFF2-40B4-BE49-F238E27FC236}">
                <a16:creationId xmlns:a16="http://schemas.microsoft.com/office/drawing/2014/main" id="{4CD8E842-1B53-DE42-89C9-E3A94FC7901C}"/>
              </a:ext>
            </a:extLst>
          </p:cNvPr>
          <p:cNvSpPr>
            <a:spLocks noGrp="1"/>
          </p:cNvSpPr>
          <p:nvPr>
            <p:ph type="body" sz="quarter" idx="13"/>
          </p:nvPr>
        </p:nvSpPr>
        <p:spPr>
          <a:xfrm>
            <a:off x="542925" y="3775364"/>
            <a:ext cx="4680000" cy="820481"/>
          </a:xfrm>
        </p:spPr>
        <p:txBody>
          <a:bodyPr>
            <a:spAutoFit/>
          </a:bodyPr>
          <a:lstStyle>
            <a:lvl1pPr marL="0" indent="0">
              <a:lnSpc>
                <a:spcPct val="110000"/>
              </a:lnSpc>
              <a:spcBef>
                <a:spcPts val="0"/>
              </a:spcBef>
              <a:spcAft>
                <a:spcPts val="0"/>
              </a:spcAft>
              <a:buFont typeface="Arial" panose="020B0604020202020204" pitchFamily="34" charset="0"/>
              <a:buNone/>
              <a:defRPr sz="1600" b="0">
                <a:solidFill>
                  <a:schemeClr val="tx1"/>
                </a:solidFill>
              </a:defRPr>
            </a:lvl1pPr>
            <a:lvl2pPr marL="0" indent="0">
              <a:lnSpc>
                <a:spcPct val="110000"/>
              </a:lnSpc>
              <a:spcBef>
                <a:spcPts val="0"/>
              </a:spcBef>
              <a:spcAft>
                <a:spcPts val="0"/>
              </a:spcAft>
              <a:buFont typeface="Arial" panose="020B0604020202020204" pitchFamily="34" charset="0"/>
              <a:buNone/>
              <a:defRPr sz="16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3" name="Titre 2">
            <a:extLst>
              <a:ext uri="{FF2B5EF4-FFF2-40B4-BE49-F238E27FC236}">
                <a16:creationId xmlns:a16="http://schemas.microsoft.com/office/drawing/2014/main" id="{510B1B50-28BD-D349-AC48-137898A0B174}"/>
              </a:ext>
            </a:extLst>
          </p:cNvPr>
          <p:cNvSpPr>
            <a:spLocks noGrp="1"/>
          </p:cNvSpPr>
          <p:nvPr>
            <p:ph type="title"/>
          </p:nvPr>
        </p:nvSpPr>
        <p:spPr>
          <a:xfrm>
            <a:off x="542926" y="2254091"/>
            <a:ext cx="4679999" cy="1080000"/>
          </a:xfrm>
        </p:spPr>
        <p:txBody>
          <a:bodyPr/>
          <a:lstStyle>
            <a:lvl1pPr>
              <a:defRPr sz="4400"/>
            </a:lvl1pPr>
          </a:lstStyle>
          <a:p>
            <a:r>
              <a:rPr lang="fr-FR" dirty="0"/>
              <a:t>Modifiez le style du titre</a:t>
            </a:r>
          </a:p>
        </p:txBody>
      </p:sp>
      <p:sp>
        <p:nvSpPr>
          <p:cNvPr id="9"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3891431163"/>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2 contenu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6095999" y="923925"/>
            <a:ext cx="5553075" cy="2376211"/>
          </a:xfrm>
          <a:prstGeom prst="roundRect">
            <a:avLst>
              <a:gd name="adj" fmla="val 2677"/>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du texte 11">
            <a:extLst>
              <a:ext uri="{FF2B5EF4-FFF2-40B4-BE49-F238E27FC236}">
                <a16:creationId xmlns:a16="http://schemas.microsoft.com/office/drawing/2014/main" id="{3B39CAEB-4236-47D9-9C12-0B4C68B292E9}"/>
              </a:ext>
            </a:extLst>
          </p:cNvPr>
          <p:cNvSpPr>
            <a:spLocks noGrp="1"/>
          </p:cNvSpPr>
          <p:nvPr>
            <p:ph type="body" sz="quarter" idx="15"/>
          </p:nvPr>
        </p:nvSpPr>
        <p:spPr>
          <a:xfrm>
            <a:off x="6095999" y="3557864"/>
            <a:ext cx="5553075" cy="2376211"/>
          </a:xfrm>
          <a:prstGeom prst="roundRect">
            <a:avLst>
              <a:gd name="adj" fmla="val 2677"/>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0" name="Connecteur droit 9">
            <a:extLst>
              <a:ext uri="{FF2B5EF4-FFF2-40B4-BE49-F238E27FC236}">
                <a16:creationId xmlns:a16="http://schemas.microsoft.com/office/drawing/2014/main" id="{4F6478E8-8165-154D-B43C-CA5DAF81962D}"/>
              </a:ext>
            </a:extLst>
          </p:cNvPr>
          <p:cNvCxnSpPr>
            <a:cxnSpLocks/>
          </p:cNvCxnSpPr>
          <p:nvPr userDrawn="1"/>
        </p:nvCxnSpPr>
        <p:spPr>
          <a:xfrm>
            <a:off x="571410" y="2026334"/>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1" name="Espace réservé du texte 8">
            <a:extLst>
              <a:ext uri="{FF2B5EF4-FFF2-40B4-BE49-F238E27FC236}">
                <a16:creationId xmlns:a16="http://schemas.microsoft.com/office/drawing/2014/main" id="{60B420BA-8C38-C74B-8068-7B022EAF93F2}"/>
              </a:ext>
            </a:extLst>
          </p:cNvPr>
          <p:cNvSpPr>
            <a:spLocks noGrp="1"/>
          </p:cNvSpPr>
          <p:nvPr>
            <p:ph type="body" sz="quarter" idx="13"/>
          </p:nvPr>
        </p:nvSpPr>
        <p:spPr>
          <a:xfrm>
            <a:off x="542925" y="3775364"/>
            <a:ext cx="4680000" cy="820481"/>
          </a:xfrm>
        </p:spPr>
        <p:txBody>
          <a:bodyPr>
            <a:spAutoFit/>
          </a:bodyPr>
          <a:lstStyle>
            <a:lvl1pPr marL="0" indent="0">
              <a:lnSpc>
                <a:spcPct val="110000"/>
              </a:lnSpc>
              <a:spcBef>
                <a:spcPts val="0"/>
              </a:spcBef>
              <a:spcAft>
                <a:spcPts val="0"/>
              </a:spcAft>
              <a:buFont typeface="Arial" panose="020B0604020202020204" pitchFamily="34" charset="0"/>
              <a:buNone/>
              <a:defRPr sz="1600" b="0">
                <a:solidFill>
                  <a:schemeClr val="tx1"/>
                </a:solidFill>
              </a:defRPr>
            </a:lvl1pPr>
            <a:lvl2pPr marL="0" indent="0">
              <a:lnSpc>
                <a:spcPct val="110000"/>
              </a:lnSpc>
              <a:spcBef>
                <a:spcPts val="0"/>
              </a:spcBef>
              <a:spcAft>
                <a:spcPts val="0"/>
              </a:spcAft>
              <a:buFont typeface="Arial" panose="020B0604020202020204" pitchFamily="34" charset="0"/>
              <a:buNone/>
              <a:defRPr sz="16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3" name="Titre 2">
            <a:extLst>
              <a:ext uri="{FF2B5EF4-FFF2-40B4-BE49-F238E27FC236}">
                <a16:creationId xmlns:a16="http://schemas.microsoft.com/office/drawing/2014/main" id="{33ED3F3D-35F0-F04D-81BE-69A51800F198}"/>
              </a:ext>
            </a:extLst>
          </p:cNvPr>
          <p:cNvSpPr>
            <a:spLocks noGrp="1"/>
          </p:cNvSpPr>
          <p:nvPr>
            <p:ph type="title"/>
          </p:nvPr>
        </p:nvSpPr>
        <p:spPr>
          <a:xfrm>
            <a:off x="542926" y="2254091"/>
            <a:ext cx="4679999" cy="1080000"/>
          </a:xfrm>
        </p:spPr>
        <p:txBody>
          <a:bodyPr/>
          <a:lstStyle>
            <a:lvl1pPr>
              <a:defRPr sz="4400"/>
            </a:lvl1pPr>
          </a:lstStyle>
          <a:p>
            <a:r>
              <a:rPr lang="fr-FR" dirty="0"/>
              <a:t>Modifiez le style du titre</a:t>
            </a:r>
          </a:p>
        </p:txBody>
      </p:sp>
      <p:sp>
        <p:nvSpPr>
          <p:cNvPr id="14"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919757308"/>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uverture sans visuel ">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9ABB3C6-959C-4228-8625-CD96E8C770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2" name="Titre 1">
            <a:extLst>
              <a:ext uri="{FF2B5EF4-FFF2-40B4-BE49-F238E27FC236}">
                <a16:creationId xmlns:a16="http://schemas.microsoft.com/office/drawing/2014/main" id="{EC5AA814-3621-45A5-A854-5E8A1C29DC52}"/>
              </a:ext>
            </a:extLst>
          </p:cNvPr>
          <p:cNvSpPr>
            <a:spLocks noGrp="1"/>
          </p:cNvSpPr>
          <p:nvPr>
            <p:ph type="ctrTitle" hasCustomPrompt="1"/>
          </p:nvPr>
        </p:nvSpPr>
        <p:spPr>
          <a:xfrm>
            <a:off x="1046925" y="2197478"/>
            <a:ext cx="10008000" cy="1569660"/>
          </a:xfrm>
        </p:spPr>
        <p:txBody>
          <a:bodyPr anchor="b">
            <a:spAutoFit/>
          </a:bodyPr>
          <a:lstStyle>
            <a:lvl1pPr algn="l">
              <a:lnSpc>
                <a:spcPct val="85000"/>
              </a:lnSpc>
              <a:defRPr sz="6000" b="1">
                <a:latin typeface="Georgia" panose="02040502050405020303" pitchFamily="18" charset="0"/>
              </a:defRPr>
            </a:lvl1pPr>
          </a:lstStyle>
          <a:p>
            <a:r>
              <a:rPr lang="fr-FR" dirty="0"/>
              <a:t>Titre de la présentation sur deux lignes</a:t>
            </a:r>
          </a:p>
        </p:txBody>
      </p:sp>
      <p:sp>
        <p:nvSpPr>
          <p:cNvPr id="3" name="Sous-titre 2">
            <a:extLst>
              <a:ext uri="{FF2B5EF4-FFF2-40B4-BE49-F238E27FC236}">
                <a16:creationId xmlns:a16="http://schemas.microsoft.com/office/drawing/2014/main" id="{3E8FE0AE-A117-4BC4-9D19-8873EAF270AB}"/>
              </a:ext>
            </a:extLst>
          </p:cNvPr>
          <p:cNvSpPr>
            <a:spLocks noGrp="1"/>
          </p:cNvSpPr>
          <p:nvPr>
            <p:ph type="subTitle" idx="1"/>
          </p:nvPr>
        </p:nvSpPr>
        <p:spPr>
          <a:xfrm>
            <a:off x="1046925" y="4364038"/>
            <a:ext cx="10008000" cy="186526"/>
          </a:xfrm>
        </p:spPr>
        <p:txBody>
          <a:bodyPr>
            <a:spAutoFit/>
          </a:bodyPr>
          <a:lstStyle>
            <a:lvl1pPr marL="0" indent="0" algn="l">
              <a:buNone/>
              <a:defRPr sz="12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4" name="Espace réservé de la date 3">
            <a:extLst>
              <a:ext uri="{FF2B5EF4-FFF2-40B4-BE49-F238E27FC236}">
                <a16:creationId xmlns:a16="http://schemas.microsoft.com/office/drawing/2014/main" id="{EBA7CCF6-6F8F-47E6-A0C6-B1EC9B6AA8B6}"/>
              </a:ext>
            </a:extLst>
          </p:cNvPr>
          <p:cNvSpPr>
            <a:spLocks noGrp="1"/>
          </p:cNvSpPr>
          <p:nvPr>
            <p:ph type="dt" sz="half" idx="10"/>
          </p:nvPr>
        </p:nvSpPr>
        <p:spPr/>
        <p:txBody>
          <a:bodyPr/>
          <a:lstStyle/>
          <a:p>
            <a:fld id="{7173AB7C-6A0E-4DAC-B2D4-FAE5153D6B1D}" type="datetime1">
              <a:rPr lang="fr-FR" smtClean="0"/>
              <a:t>18/02/2026</a:t>
            </a:fld>
            <a:endParaRPr lang="fr-FR"/>
          </a:p>
        </p:txBody>
      </p:sp>
      <p:sp>
        <p:nvSpPr>
          <p:cNvPr id="5" name="Espace réservé du pied de page 4">
            <a:extLst>
              <a:ext uri="{FF2B5EF4-FFF2-40B4-BE49-F238E27FC236}">
                <a16:creationId xmlns:a16="http://schemas.microsoft.com/office/drawing/2014/main" id="{4836A56B-C495-4F2E-BE74-7BE981C4E185}"/>
              </a:ext>
            </a:extLst>
          </p:cNvPr>
          <p:cNvSpPr>
            <a:spLocks noGrp="1"/>
          </p:cNvSpPr>
          <p:nvPr>
            <p:ph type="ftr" sz="quarter" idx="11"/>
          </p:nvPr>
        </p:nvSpPr>
        <p:spPr/>
        <p:txBody>
          <a:bodyPr/>
          <a:lstStyle/>
          <a:p>
            <a:r>
              <a:rPr lang="fr-FR"/>
              <a:t>Confidentialité -</a:t>
            </a:r>
          </a:p>
        </p:txBody>
      </p:sp>
      <p:sp>
        <p:nvSpPr>
          <p:cNvPr id="6" name="Espace réservé du numéro de diapositive 5">
            <a:extLst>
              <a:ext uri="{FF2B5EF4-FFF2-40B4-BE49-F238E27FC236}">
                <a16:creationId xmlns:a16="http://schemas.microsoft.com/office/drawing/2014/main" id="{10033CFE-BF43-44FC-88C1-BC924867DD44}"/>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7" name="Rectangle 6">
            <a:extLst>
              <a:ext uri="{FF2B5EF4-FFF2-40B4-BE49-F238E27FC236}">
                <a16:creationId xmlns:a16="http://schemas.microsoft.com/office/drawing/2014/main" id="{B0CF4551-41B7-4360-AD40-24ACF11B3B26}"/>
              </a:ext>
            </a:extLst>
          </p:cNvPr>
          <p:cNvSpPr/>
          <p:nvPr userDrawn="1"/>
        </p:nvSpPr>
        <p:spPr>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8" name="Rectangle 7">
            <a:extLst>
              <a:ext uri="{FF2B5EF4-FFF2-40B4-BE49-F238E27FC236}">
                <a16:creationId xmlns:a16="http://schemas.microsoft.com/office/drawing/2014/main" id="{C18F659A-929E-4B41-A420-F592050A979C}"/>
              </a:ext>
            </a:extLst>
          </p:cNvPr>
          <p:cNvSpPr/>
          <p:nvPr userDrawn="1"/>
        </p:nvSpPr>
        <p:spPr>
          <a:xfrm>
            <a:off x="11940001"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9" name="Rectangle 8">
            <a:extLst>
              <a:ext uri="{FF2B5EF4-FFF2-40B4-BE49-F238E27FC236}">
                <a16:creationId xmlns:a16="http://schemas.microsoft.com/office/drawing/2014/main" id="{F10154B9-59C1-4DAC-989E-7F043C7D8198}"/>
              </a:ext>
            </a:extLst>
          </p:cNvPr>
          <p:cNvSpPr/>
          <p:nvPr userDrawn="1"/>
        </p:nvSpPr>
        <p:spPr>
          <a:xfrm>
            <a:off x="-1" y="0"/>
            <a:ext cx="12191999"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cxnSp>
        <p:nvCxnSpPr>
          <p:cNvPr id="14" name="Connecteur droit 13">
            <a:extLst>
              <a:ext uri="{FF2B5EF4-FFF2-40B4-BE49-F238E27FC236}">
                <a16:creationId xmlns:a16="http://schemas.microsoft.com/office/drawing/2014/main" id="{F847CB98-8080-4C79-B72C-2804085D4357}"/>
              </a:ext>
            </a:extLst>
          </p:cNvPr>
          <p:cNvCxnSpPr>
            <a:cxnSpLocks/>
          </p:cNvCxnSpPr>
          <p:nvPr userDrawn="1"/>
        </p:nvCxnSpPr>
        <p:spPr>
          <a:xfrm>
            <a:off x="1092451" y="4099473"/>
            <a:ext cx="252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pic>
        <p:nvPicPr>
          <p:cNvPr id="15" name="Graphique 14">
            <a:extLst>
              <a:ext uri="{FF2B5EF4-FFF2-40B4-BE49-F238E27FC236}">
                <a16:creationId xmlns:a16="http://schemas.microsoft.com/office/drawing/2014/main" id="{B15E0323-7E25-4B02-A01A-BB431003FB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59725" y="6479999"/>
            <a:ext cx="1072551" cy="216000"/>
          </a:xfrm>
          <a:prstGeom prst="rect">
            <a:avLst/>
          </a:prstGeom>
        </p:spPr>
      </p:pic>
      <p:sp>
        <p:nvSpPr>
          <p:cNvPr id="16" name="Rectangle 15">
            <a:extLst>
              <a:ext uri="{FF2B5EF4-FFF2-40B4-BE49-F238E27FC236}">
                <a16:creationId xmlns:a16="http://schemas.microsoft.com/office/drawing/2014/main" id="{A6512982-16F3-D246-B028-00ABA5F36FB2}"/>
              </a:ext>
            </a:extLst>
          </p:cNvPr>
          <p:cNvSpPr/>
          <p:nvPr userDrawn="1"/>
        </p:nvSpPr>
        <p:spPr>
          <a:xfrm>
            <a:off x="-1" y="6165851"/>
            <a:ext cx="12191999"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pic>
        <p:nvPicPr>
          <p:cNvPr id="17" name="Graphique 16">
            <a:extLst>
              <a:ext uri="{FF2B5EF4-FFF2-40B4-BE49-F238E27FC236}">
                <a16:creationId xmlns:a16="http://schemas.microsoft.com/office/drawing/2014/main" id="{1913BC86-9BC5-2641-ACAA-8F53C02C571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777" y="6340465"/>
            <a:ext cx="1711225" cy="344621"/>
          </a:xfrm>
          <a:prstGeom prst="rect">
            <a:avLst/>
          </a:prstGeom>
        </p:spPr>
      </p:pic>
    </p:spTree>
    <p:extLst>
      <p:ext uri="{BB962C8B-B14F-4D97-AF65-F5344CB8AC3E}">
        <p14:creationId xmlns:p14="http://schemas.microsoft.com/office/powerpoint/2010/main" val="2373788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ntercalaire_Niv1">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29ABB3C6-959C-4228-8625-CD96E8C77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4772024" cy="6858000"/>
          </a:xfrm>
          <a:prstGeom prst="rect">
            <a:avLst/>
          </a:prstGeom>
        </p:spPr>
      </p:pic>
      <p:sp>
        <p:nvSpPr>
          <p:cNvPr id="11" name="Rectangle 10">
            <a:extLst>
              <a:ext uri="{FF2B5EF4-FFF2-40B4-BE49-F238E27FC236}">
                <a16:creationId xmlns:a16="http://schemas.microsoft.com/office/drawing/2014/main" id="{73FA77C5-82BF-4A64-B845-727D01394D89}"/>
              </a:ext>
            </a:extLst>
          </p:cNvPr>
          <p:cNvSpPr/>
          <p:nvPr userDrawn="1"/>
        </p:nvSpPr>
        <p:spPr>
          <a:xfrm>
            <a:off x="0" y="0"/>
            <a:ext cx="12192000" cy="6858000"/>
          </a:xfrm>
          <a:prstGeom prst="rect">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8" name="Rectangle 7">
            <a:extLst>
              <a:ext uri="{FF2B5EF4-FFF2-40B4-BE49-F238E27FC236}">
                <a16:creationId xmlns:a16="http://schemas.microsoft.com/office/drawing/2014/main" id="{C18F659A-929E-4B41-A420-F592050A979C}"/>
              </a:ext>
            </a:extLst>
          </p:cNvPr>
          <p:cNvSpPr/>
          <p:nvPr userDrawn="1"/>
        </p:nvSpPr>
        <p:spPr>
          <a:xfrm>
            <a:off x="4772024" y="0"/>
            <a:ext cx="74199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4" name="Espace réservé de la date 3">
            <a:extLst>
              <a:ext uri="{FF2B5EF4-FFF2-40B4-BE49-F238E27FC236}">
                <a16:creationId xmlns:a16="http://schemas.microsoft.com/office/drawing/2014/main" id="{EBA7CCF6-6F8F-47E6-A0C6-B1EC9B6AA8B6}"/>
              </a:ext>
            </a:extLst>
          </p:cNvPr>
          <p:cNvSpPr>
            <a:spLocks noGrp="1"/>
          </p:cNvSpPr>
          <p:nvPr>
            <p:ph type="dt" sz="half" idx="10"/>
          </p:nvPr>
        </p:nvSpPr>
        <p:spPr/>
        <p:txBody>
          <a:bodyPr/>
          <a:lstStyle/>
          <a:p>
            <a:fld id="{7173AB7C-6A0E-4DAC-B2D4-FAE5153D6B1D}" type="datetime1">
              <a:rPr lang="fr-FR" smtClean="0"/>
              <a:t>18/02/2026</a:t>
            </a:fld>
            <a:endParaRPr lang="fr-FR"/>
          </a:p>
        </p:txBody>
      </p:sp>
      <p:sp>
        <p:nvSpPr>
          <p:cNvPr id="5" name="Espace réservé du pied de page 4">
            <a:extLst>
              <a:ext uri="{FF2B5EF4-FFF2-40B4-BE49-F238E27FC236}">
                <a16:creationId xmlns:a16="http://schemas.microsoft.com/office/drawing/2014/main" id="{4836A56B-C495-4F2E-BE74-7BE981C4E185}"/>
              </a:ext>
            </a:extLst>
          </p:cNvPr>
          <p:cNvSpPr>
            <a:spLocks noGrp="1"/>
          </p:cNvSpPr>
          <p:nvPr>
            <p:ph type="ftr" sz="quarter" idx="11"/>
          </p:nvPr>
        </p:nvSpPr>
        <p:spPr/>
        <p:txBody>
          <a:bodyPr/>
          <a:lstStyle/>
          <a:p>
            <a:r>
              <a:rPr lang="fr-FR"/>
              <a:t>Confidentialité -</a:t>
            </a:r>
          </a:p>
        </p:txBody>
      </p:sp>
      <p:sp>
        <p:nvSpPr>
          <p:cNvPr id="6" name="Espace réservé du numéro de diapositive 5">
            <a:extLst>
              <a:ext uri="{FF2B5EF4-FFF2-40B4-BE49-F238E27FC236}">
                <a16:creationId xmlns:a16="http://schemas.microsoft.com/office/drawing/2014/main" id="{10033CFE-BF43-44FC-88C1-BC924867DD44}"/>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7" name="Rectangle 6">
            <a:extLst>
              <a:ext uri="{FF2B5EF4-FFF2-40B4-BE49-F238E27FC236}">
                <a16:creationId xmlns:a16="http://schemas.microsoft.com/office/drawing/2014/main" id="{B0CF4551-41B7-4360-AD40-24ACF11B3B26}"/>
              </a:ext>
            </a:extLst>
          </p:cNvPr>
          <p:cNvSpPr/>
          <p:nvPr userDrawn="1"/>
        </p:nvSpPr>
        <p:spPr>
          <a:xfrm>
            <a:off x="0" y="0"/>
            <a:ext cx="25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9" name="Rectangle 8">
            <a:extLst>
              <a:ext uri="{FF2B5EF4-FFF2-40B4-BE49-F238E27FC236}">
                <a16:creationId xmlns:a16="http://schemas.microsoft.com/office/drawing/2014/main" id="{F10154B9-59C1-4DAC-989E-7F043C7D8198}"/>
              </a:ext>
            </a:extLst>
          </p:cNvPr>
          <p:cNvSpPr/>
          <p:nvPr userDrawn="1"/>
        </p:nvSpPr>
        <p:spPr>
          <a:xfrm>
            <a:off x="-1" y="-1"/>
            <a:ext cx="12191999"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20" name="Espace réservé pour une image  19">
            <a:extLst>
              <a:ext uri="{FF2B5EF4-FFF2-40B4-BE49-F238E27FC236}">
                <a16:creationId xmlns:a16="http://schemas.microsoft.com/office/drawing/2014/main" id="{27604DA1-064F-45A9-8488-7CA57701C30C}"/>
              </a:ext>
            </a:extLst>
          </p:cNvPr>
          <p:cNvSpPr>
            <a:spLocks noGrp="1"/>
          </p:cNvSpPr>
          <p:nvPr>
            <p:ph type="pic" sz="quarter" idx="14"/>
          </p:nvPr>
        </p:nvSpPr>
        <p:spPr>
          <a:xfrm>
            <a:off x="252001" y="252000"/>
            <a:ext cx="4520022" cy="5913852"/>
          </a:xfrm>
        </p:spPr>
        <p:txBody>
          <a:bodyPr anchor="ctr"/>
          <a:lstStyle>
            <a:lvl1pPr algn="ctr">
              <a:buNone/>
              <a:defRPr sz="1200"/>
            </a:lvl1pPr>
          </a:lstStyle>
          <a:p>
            <a:endParaRPr lang="fr-FR"/>
          </a:p>
        </p:txBody>
      </p:sp>
      <p:sp>
        <p:nvSpPr>
          <p:cNvPr id="17" name="Espace réservé du texte 16">
            <a:extLst>
              <a:ext uri="{FF2B5EF4-FFF2-40B4-BE49-F238E27FC236}">
                <a16:creationId xmlns:a16="http://schemas.microsoft.com/office/drawing/2014/main" id="{F90F0E8A-DFBB-4C0B-ABDE-C8C7657C3714}"/>
              </a:ext>
            </a:extLst>
          </p:cNvPr>
          <p:cNvSpPr>
            <a:spLocks noGrp="1"/>
          </p:cNvSpPr>
          <p:nvPr>
            <p:ph type="body" sz="quarter" idx="13" hasCustomPrompt="1"/>
          </p:nvPr>
        </p:nvSpPr>
        <p:spPr>
          <a:xfrm>
            <a:off x="3131999" y="623697"/>
            <a:ext cx="8517075" cy="5148000"/>
          </a:xfrm>
          <a:prstGeom prst="roundRect">
            <a:avLst>
              <a:gd name="adj" fmla="val 927"/>
            </a:avLst>
          </a:prstGeom>
          <a:solidFill>
            <a:schemeClr val="bg1"/>
          </a:solidFill>
          <a:effectLst>
            <a:outerShdw blurRad="381000" algn="ctr" rotWithShape="0">
              <a:schemeClr val="accent5"/>
            </a:outerShdw>
          </a:effectLst>
        </p:spPr>
        <p:txBody>
          <a:bodyPr lIns="648000" tIns="540000" rIns="540000" bIns="540000" anchor="ctr"/>
          <a:lstStyle>
            <a:lvl1pPr marL="0" indent="0">
              <a:lnSpc>
                <a:spcPct val="100000"/>
              </a:lnSpc>
              <a:spcBef>
                <a:spcPts val="0"/>
              </a:spcBef>
              <a:spcAft>
                <a:spcPts val="600"/>
              </a:spcAft>
              <a:buNone/>
              <a:defRPr sz="6000" b="0">
                <a:solidFill>
                  <a:schemeClr val="accent1"/>
                </a:solidFill>
              </a:defRPr>
            </a:lvl1pPr>
            <a:lvl2pPr marL="0" indent="0">
              <a:lnSpc>
                <a:spcPct val="80000"/>
              </a:lnSpc>
              <a:spcBef>
                <a:spcPts val="0"/>
              </a:spcBef>
              <a:spcAft>
                <a:spcPts val="1800"/>
              </a:spcAft>
              <a:buNone/>
              <a:defRPr sz="4400" b="1">
                <a:solidFill>
                  <a:schemeClr val="accent1"/>
                </a:solidFill>
                <a:latin typeface="Georgia" panose="02040502050405020303" pitchFamily="18" charset="0"/>
              </a:defRPr>
            </a:lvl2pPr>
            <a:lvl3pPr marL="0" indent="0">
              <a:lnSpc>
                <a:spcPct val="100000"/>
              </a:lnSpc>
              <a:spcBef>
                <a:spcPts val="0"/>
              </a:spcBef>
              <a:buNone/>
              <a:defRPr sz="1800"/>
            </a:lvl3pPr>
            <a:lvl4pPr marL="0" indent="0">
              <a:lnSpc>
                <a:spcPct val="100000"/>
              </a:lnSpc>
              <a:spcBef>
                <a:spcPts val="0"/>
              </a:spcBef>
              <a:buNone/>
              <a:defRPr sz="1800"/>
            </a:lvl4pPr>
            <a:lvl5pPr marL="0" indent="0">
              <a:lnSpc>
                <a:spcPct val="100000"/>
              </a:lnSpc>
              <a:spcBef>
                <a:spcPts val="0"/>
              </a:spcBef>
              <a:buNone/>
              <a:defRPr sz="1800"/>
            </a:lvl5pPr>
            <a:lvl6pPr marL="0" indent="0">
              <a:lnSpc>
                <a:spcPct val="100000"/>
              </a:lnSpc>
              <a:spcBef>
                <a:spcPts val="0"/>
              </a:spcBef>
              <a:buNone/>
              <a:defRPr sz="1800"/>
            </a:lvl6pPr>
            <a:lvl7pPr marL="0" indent="0">
              <a:lnSpc>
                <a:spcPct val="100000"/>
              </a:lnSpc>
              <a:spcBef>
                <a:spcPts val="0"/>
              </a:spcBef>
              <a:buNone/>
              <a:defRPr sz="1800"/>
            </a:lvl7pPr>
            <a:lvl8pPr marL="0" indent="0">
              <a:lnSpc>
                <a:spcPct val="100000"/>
              </a:lnSpc>
              <a:spcBef>
                <a:spcPts val="0"/>
              </a:spcBef>
              <a:buNone/>
              <a:defRPr sz="1800"/>
            </a:lvl8pPr>
            <a:lvl9pPr marL="0" indent="0">
              <a:lnSpc>
                <a:spcPct val="100000"/>
              </a:lnSpc>
              <a:spcBef>
                <a:spcPts val="0"/>
              </a:spcBef>
              <a:buNone/>
              <a:defRPr sz="1800"/>
            </a:lvl9pPr>
          </a:lstStyle>
          <a:p>
            <a:pPr lvl="0"/>
            <a:r>
              <a:rPr lang="fr-FR" dirty="0"/>
              <a:t>N°</a:t>
            </a:r>
          </a:p>
          <a:p>
            <a:pPr lvl="1"/>
            <a:r>
              <a:rPr lang="fr-FR" dirty="0"/>
              <a:t>Titre de la section sur plusieurs lignes </a:t>
            </a:r>
          </a:p>
          <a:p>
            <a:pPr lvl="2"/>
            <a:r>
              <a:rPr lang="fr-FR" dirty="0"/>
              <a:t>Troisième niveau</a:t>
            </a:r>
          </a:p>
        </p:txBody>
      </p:sp>
      <p:sp>
        <p:nvSpPr>
          <p:cNvPr id="14" name="Rectangle 13">
            <a:extLst>
              <a:ext uri="{FF2B5EF4-FFF2-40B4-BE49-F238E27FC236}">
                <a16:creationId xmlns:a16="http://schemas.microsoft.com/office/drawing/2014/main" id="{80CE4898-58DB-4048-B2B8-26C1EF7070AA}"/>
              </a:ext>
            </a:extLst>
          </p:cNvPr>
          <p:cNvSpPr/>
          <p:nvPr userDrawn="1"/>
        </p:nvSpPr>
        <p:spPr>
          <a:xfrm>
            <a:off x="-1" y="6165851"/>
            <a:ext cx="12191999"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pic>
        <p:nvPicPr>
          <p:cNvPr id="16" name="Graphique 15">
            <a:extLst>
              <a:ext uri="{FF2B5EF4-FFF2-40B4-BE49-F238E27FC236}">
                <a16:creationId xmlns:a16="http://schemas.microsoft.com/office/drawing/2014/main" id="{3ABCA9D5-7D18-254F-8E4D-4E13899EE13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777" y="6340465"/>
            <a:ext cx="1711225" cy="344621"/>
          </a:xfrm>
          <a:prstGeom prst="rect">
            <a:avLst/>
          </a:prstGeom>
        </p:spPr>
      </p:pic>
    </p:spTree>
    <p:extLst>
      <p:ext uri="{BB962C8B-B14F-4D97-AF65-F5344CB8AC3E}">
        <p14:creationId xmlns:p14="http://schemas.microsoft.com/office/powerpoint/2010/main" val="792722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tercalaire_Niv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F659A-929E-4B41-A420-F592050A979C}"/>
              </a:ext>
            </a:extLst>
          </p:cNvPr>
          <p:cNvSpPr/>
          <p:nvPr userDrawn="1"/>
        </p:nvSpPr>
        <p:spPr>
          <a:xfrm>
            <a:off x="4772024" y="0"/>
            <a:ext cx="74199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pic>
        <p:nvPicPr>
          <p:cNvPr id="14" name="Image 13">
            <a:extLst>
              <a:ext uri="{FF2B5EF4-FFF2-40B4-BE49-F238E27FC236}">
                <a16:creationId xmlns:a16="http://schemas.microsoft.com/office/drawing/2014/main" id="{61B09DE7-9111-4BCD-A0E4-6BC3DED1EDD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11" name="Rectangle 10">
            <a:extLst>
              <a:ext uri="{FF2B5EF4-FFF2-40B4-BE49-F238E27FC236}">
                <a16:creationId xmlns:a16="http://schemas.microsoft.com/office/drawing/2014/main" id="{73FA77C5-82BF-4A64-B845-727D01394D89}"/>
              </a:ext>
            </a:extLst>
          </p:cNvPr>
          <p:cNvSpPr/>
          <p:nvPr userDrawn="1"/>
        </p:nvSpPr>
        <p:spPr>
          <a:xfrm>
            <a:off x="0" y="0"/>
            <a:ext cx="4769094"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sp>
        <p:nvSpPr>
          <p:cNvPr id="20" name="Espace réservé pour une image  19">
            <a:extLst>
              <a:ext uri="{FF2B5EF4-FFF2-40B4-BE49-F238E27FC236}">
                <a16:creationId xmlns:a16="http://schemas.microsoft.com/office/drawing/2014/main" id="{27604DA1-064F-45A9-8488-7CA57701C30C}"/>
              </a:ext>
            </a:extLst>
          </p:cNvPr>
          <p:cNvSpPr>
            <a:spLocks noGrp="1"/>
          </p:cNvSpPr>
          <p:nvPr>
            <p:ph type="pic" sz="quarter" idx="14"/>
          </p:nvPr>
        </p:nvSpPr>
        <p:spPr>
          <a:xfrm>
            <a:off x="-1" y="0"/>
            <a:ext cx="4772023" cy="6858000"/>
          </a:xfrm>
        </p:spPr>
        <p:txBody>
          <a:bodyPr anchor="ctr"/>
          <a:lstStyle>
            <a:lvl1pPr algn="ctr">
              <a:buNone/>
              <a:defRPr sz="1200"/>
            </a:lvl1pPr>
          </a:lstStyle>
          <a:p>
            <a:endParaRPr lang="fr-FR"/>
          </a:p>
        </p:txBody>
      </p:sp>
      <p:sp>
        <p:nvSpPr>
          <p:cNvPr id="4" name="Espace réservé de la date 3">
            <a:extLst>
              <a:ext uri="{FF2B5EF4-FFF2-40B4-BE49-F238E27FC236}">
                <a16:creationId xmlns:a16="http://schemas.microsoft.com/office/drawing/2014/main" id="{EBA7CCF6-6F8F-47E6-A0C6-B1EC9B6AA8B6}"/>
              </a:ext>
            </a:extLst>
          </p:cNvPr>
          <p:cNvSpPr>
            <a:spLocks noGrp="1"/>
          </p:cNvSpPr>
          <p:nvPr>
            <p:ph type="dt" sz="half" idx="10"/>
          </p:nvPr>
        </p:nvSpPr>
        <p:spPr/>
        <p:txBody>
          <a:bodyPr/>
          <a:lstStyle/>
          <a:p>
            <a:fld id="{7173AB7C-6A0E-4DAC-B2D4-FAE5153D6B1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10033CFE-BF43-44FC-88C1-BC924867DD44}"/>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7" name="Espace réservé du texte 16">
            <a:extLst>
              <a:ext uri="{FF2B5EF4-FFF2-40B4-BE49-F238E27FC236}">
                <a16:creationId xmlns:a16="http://schemas.microsoft.com/office/drawing/2014/main" id="{F90F0E8A-DFBB-4C0B-ABDE-C8C7657C3714}"/>
              </a:ext>
            </a:extLst>
          </p:cNvPr>
          <p:cNvSpPr>
            <a:spLocks noGrp="1"/>
          </p:cNvSpPr>
          <p:nvPr>
            <p:ph type="body" sz="quarter" idx="13" hasCustomPrompt="1"/>
          </p:nvPr>
        </p:nvSpPr>
        <p:spPr>
          <a:xfrm>
            <a:off x="5556804" y="2867790"/>
            <a:ext cx="6092269" cy="3135210"/>
          </a:xfrm>
          <a:prstGeom prst="rect">
            <a:avLst/>
          </a:prstGeom>
          <a:noFill/>
          <a:effectLst/>
        </p:spPr>
        <p:txBody>
          <a:bodyPr lIns="0" tIns="0" rIns="0" bIns="0" anchor="t"/>
          <a:lstStyle>
            <a:lvl1pPr marL="0" indent="0">
              <a:lnSpc>
                <a:spcPct val="80000"/>
              </a:lnSpc>
              <a:spcBef>
                <a:spcPts val="0"/>
              </a:spcBef>
              <a:spcAft>
                <a:spcPts val="1800"/>
              </a:spcAft>
              <a:buNone/>
              <a:defRPr lang="fr-FR" sz="4400" b="1" kern="1200" dirty="0">
                <a:solidFill>
                  <a:schemeClr val="accent1"/>
                </a:solidFill>
                <a:latin typeface="Georgia" panose="02040502050405020303" pitchFamily="18" charset="0"/>
                <a:ea typeface="+mn-ea"/>
                <a:cs typeface="+mn-cs"/>
              </a:defRPr>
            </a:lvl1pPr>
            <a:lvl2pPr marL="0" indent="0">
              <a:lnSpc>
                <a:spcPct val="100000"/>
              </a:lnSpc>
              <a:spcBef>
                <a:spcPts val="0"/>
              </a:spcBef>
              <a:spcAft>
                <a:spcPts val="0"/>
              </a:spcAft>
              <a:buNone/>
              <a:defRPr lang="fr-FR" sz="1800" b="0" i="0" kern="1200" dirty="0">
                <a:solidFill>
                  <a:schemeClr val="tx1"/>
                </a:solidFill>
                <a:latin typeface="Century Gothic" panose="020B0502020202020204" pitchFamily="34" charset="0"/>
                <a:ea typeface="+mn-ea"/>
                <a:cs typeface="+mn-cs"/>
              </a:defRPr>
            </a:lvl2pPr>
            <a:lvl3pPr marL="0" indent="0">
              <a:lnSpc>
                <a:spcPct val="100000"/>
              </a:lnSpc>
              <a:spcBef>
                <a:spcPts val="0"/>
              </a:spcBef>
              <a:buNone/>
              <a:defRPr sz="1800"/>
            </a:lvl3pPr>
            <a:lvl4pPr marL="0" indent="0">
              <a:lnSpc>
                <a:spcPct val="100000"/>
              </a:lnSpc>
              <a:spcBef>
                <a:spcPts val="0"/>
              </a:spcBef>
              <a:buNone/>
              <a:defRPr sz="1800"/>
            </a:lvl4pPr>
            <a:lvl5pPr marL="0" indent="0">
              <a:lnSpc>
                <a:spcPct val="100000"/>
              </a:lnSpc>
              <a:spcBef>
                <a:spcPts val="0"/>
              </a:spcBef>
              <a:buNone/>
              <a:defRPr sz="1800"/>
            </a:lvl5pPr>
            <a:lvl6pPr marL="0" indent="0">
              <a:lnSpc>
                <a:spcPct val="100000"/>
              </a:lnSpc>
              <a:spcBef>
                <a:spcPts val="0"/>
              </a:spcBef>
              <a:buNone/>
              <a:defRPr sz="1800"/>
            </a:lvl6pPr>
            <a:lvl7pPr marL="0" indent="0">
              <a:lnSpc>
                <a:spcPct val="100000"/>
              </a:lnSpc>
              <a:spcBef>
                <a:spcPts val="0"/>
              </a:spcBef>
              <a:buNone/>
              <a:defRPr sz="1800"/>
            </a:lvl7pPr>
            <a:lvl8pPr marL="0" indent="0">
              <a:lnSpc>
                <a:spcPct val="100000"/>
              </a:lnSpc>
              <a:spcBef>
                <a:spcPts val="0"/>
              </a:spcBef>
              <a:buNone/>
              <a:defRPr sz="1800"/>
            </a:lvl8pPr>
            <a:lvl9pPr marL="0" indent="0">
              <a:lnSpc>
                <a:spcPct val="100000"/>
              </a:lnSpc>
              <a:spcBef>
                <a:spcPts val="0"/>
              </a:spcBef>
              <a:buNone/>
              <a:defRPr sz="1800"/>
            </a:lvl9pPr>
          </a:lstStyle>
          <a:p>
            <a:pPr lvl="0"/>
            <a:r>
              <a:rPr lang="fr-FR" dirty="0"/>
              <a:t>Titre de la section sur plusieurs lignes </a:t>
            </a:r>
          </a:p>
          <a:p>
            <a:pPr lvl="1"/>
            <a:r>
              <a:rPr lang="fr-FR" dirty="0"/>
              <a:t>Titre de la section sur plusieurs lignes </a:t>
            </a:r>
          </a:p>
          <a:p>
            <a:pPr lvl="2"/>
            <a:r>
              <a:rPr lang="fr-FR" dirty="0"/>
              <a:t>Troisième niveau</a:t>
            </a:r>
          </a:p>
        </p:txBody>
      </p:sp>
      <p:sp>
        <p:nvSpPr>
          <p:cNvPr id="21" name="Espace réservé du texte 16">
            <a:extLst>
              <a:ext uri="{FF2B5EF4-FFF2-40B4-BE49-F238E27FC236}">
                <a16:creationId xmlns:a16="http://schemas.microsoft.com/office/drawing/2014/main" id="{3634990C-DBD3-444E-A5B7-DF0AAB4B0A76}"/>
              </a:ext>
            </a:extLst>
          </p:cNvPr>
          <p:cNvSpPr>
            <a:spLocks noGrp="1"/>
          </p:cNvSpPr>
          <p:nvPr>
            <p:ph type="body" sz="quarter" idx="15" hasCustomPrompt="1"/>
          </p:nvPr>
        </p:nvSpPr>
        <p:spPr>
          <a:xfrm>
            <a:off x="5559725" y="2014071"/>
            <a:ext cx="1679330" cy="462904"/>
          </a:xfrm>
          <a:prstGeom prst="roundRect">
            <a:avLst>
              <a:gd name="adj" fmla="val 11565"/>
            </a:avLst>
          </a:prstGeom>
          <a:noFill/>
          <a:ln>
            <a:solidFill>
              <a:schemeClr val="accent1"/>
            </a:solidFill>
          </a:ln>
          <a:effectLst/>
        </p:spPr>
        <p:txBody>
          <a:bodyPr wrap="square" lIns="144000" tIns="108000" rIns="144000" bIns="108000" anchor="b">
            <a:spAutoFit/>
          </a:bodyPr>
          <a:lstStyle>
            <a:lvl1pPr marL="0" indent="0">
              <a:lnSpc>
                <a:spcPct val="100000"/>
              </a:lnSpc>
              <a:spcBef>
                <a:spcPts val="0"/>
              </a:spcBef>
              <a:spcAft>
                <a:spcPts val="0"/>
              </a:spcAft>
              <a:buNone/>
              <a:defRPr kumimoji="0" lang="fr-FR" sz="1400" b="0" i="0" u="none" strike="noStrike" kern="1200" cap="none" spc="0" normalizeH="0" baseline="0" dirty="0" smtClean="0">
                <a:ln>
                  <a:noFill/>
                </a:ln>
                <a:solidFill>
                  <a:schemeClr val="accent1"/>
                </a:solidFill>
                <a:effectLst/>
                <a:uLnTx/>
                <a:uFillTx/>
                <a:latin typeface="Century Gothic" panose="020B0502020202020204" pitchFamily="34" charset="0"/>
                <a:ea typeface="+mn-ea"/>
                <a:cs typeface="+mn-cs"/>
              </a:defRPr>
            </a:lvl1pPr>
            <a:lvl2pPr marL="0" indent="0">
              <a:lnSpc>
                <a:spcPct val="100000"/>
              </a:lnSpc>
              <a:spcBef>
                <a:spcPts val="0"/>
              </a:spcBef>
              <a:spcAft>
                <a:spcPts val="0"/>
              </a:spcAft>
              <a:buNone/>
              <a:defRPr lang="fr-FR" sz="1400" kern="1200" dirty="0">
                <a:solidFill>
                  <a:schemeClr val="accent1"/>
                </a:solidFill>
                <a:latin typeface="+mj-lt"/>
                <a:ea typeface="+mn-ea"/>
                <a:cs typeface="+mn-cs"/>
              </a:defRPr>
            </a:lvl2pPr>
            <a:lvl3pPr marL="0" indent="0">
              <a:lnSpc>
                <a:spcPct val="100000"/>
              </a:lnSpc>
              <a:spcBef>
                <a:spcPts val="0"/>
              </a:spcBef>
              <a:spcAft>
                <a:spcPts val="0"/>
              </a:spcAft>
              <a:buNone/>
              <a:defRPr sz="1400">
                <a:solidFill>
                  <a:schemeClr val="accent1"/>
                </a:solidFill>
                <a:latin typeface="+mj-lt"/>
              </a:defRPr>
            </a:lvl3pPr>
            <a:lvl4pPr marL="0" indent="0">
              <a:lnSpc>
                <a:spcPct val="100000"/>
              </a:lnSpc>
              <a:spcBef>
                <a:spcPts val="0"/>
              </a:spcBef>
              <a:spcAft>
                <a:spcPts val="0"/>
              </a:spcAft>
              <a:buNone/>
              <a:defRPr sz="1400">
                <a:solidFill>
                  <a:schemeClr val="accent1"/>
                </a:solidFill>
                <a:latin typeface="+mj-lt"/>
              </a:defRPr>
            </a:lvl4pPr>
            <a:lvl5pPr marL="0" indent="0">
              <a:lnSpc>
                <a:spcPct val="100000"/>
              </a:lnSpc>
              <a:spcBef>
                <a:spcPts val="0"/>
              </a:spcBef>
              <a:spcAft>
                <a:spcPts val="0"/>
              </a:spcAft>
              <a:buNone/>
              <a:defRPr sz="1400">
                <a:solidFill>
                  <a:schemeClr val="accent1"/>
                </a:solidFill>
                <a:latin typeface="+mj-lt"/>
              </a:defRPr>
            </a:lvl5pPr>
            <a:lvl6pPr marL="0" indent="0">
              <a:lnSpc>
                <a:spcPct val="100000"/>
              </a:lnSpc>
              <a:spcBef>
                <a:spcPts val="0"/>
              </a:spcBef>
              <a:spcAft>
                <a:spcPts val="0"/>
              </a:spcAft>
              <a:buNone/>
              <a:defRPr sz="1400">
                <a:solidFill>
                  <a:schemeClr val="accent1"/>
                </a:solidFill>
                <a:latin typeface="+mj-lt"/>
              </a:defRPr>
            </a:lvl6pPr>
            <a:lvl7pPr marL="0" indent="0">
              <a:lnSpc>
                <a:spcPct val="100000"/>
              </a:lnSpc>
              <a:spcBef>
                <a:spcPts val="0"/>
              </a:spcBef>
              <a:spcAft>
                <a:spcPts val="0"/>
              </a:spcAft>
              <a:buNone/>
              <a:defRPr sz="1400">
                <a:solidFill>
                  <a:schemeClr val="accent1"/>
                </a:solidFill>
                <a:latin typeface="+mj-lt"/>
              </a:defRPr>
            </a:lvl7pPr>
            <a:lvl8pPr marL="0" indent="0">
              <a:lnSpc>
                <a:spcPct val="100000"/>
              </a:lnSpc>
              <a:spcBef>
                <a:spcPts val="0"/>
              </a:spcBef>
              <a:spcAft>
                <a:spcPts val="0"/>
              </a:spcAft>
              <a:buNone/>
              <a:defRPr sz="1400">
                <a:solidFill>
                  <a:schemeClr val="accent1"/>
                </a:solidFill>
                <a:latin typeface="+mj-lt"/>
              </a:defRPr>
            </a:lvl8pPr>
            <a:lvl9pPr marL="0" indent="0">
              <a:lnSpc>
                <a:spcPct val="100000"/>
              </a:lnSpc>
              <a:spcBef>
                <a:spcPts val="0"/>
              </a:spcBef>
              <a:spcAft>
                <a:spcPts val="0"/>
              </a:spcAft>
              <a:buNone/>
              <a:defRPr sz="1400">
                <a:solidFill>
                  <a:schemeClr val="accent1"/>
                </a:solidFill>
                <a:latin typeface="+mj-lt"/>
              </a:defRPr>
            </a:lvl9pPr>
          </a:lstStyle>
          <a:p>
            <a:pPr lvl="0"/>
            <a:r>
              <a:rPr lang="fr-FR" dirty="0"/>
              <a:t>SOUS-PARTIE N°</a:t>
            </a:r>
          </a:p>
        </p:txBody>
      </p:sp>
      <p:pic>
        <p:nvPicPr>
          <p:cNvPr id="12" name="Graphique 11">
            <a:extLst>
              <a:ext uri="{FF2B5EF4-FFF2-40B4-BE49-F238E27FC236}">
                <a16:creationId xmlns:a16="http://schemas.microsoft.com/office/drawing/2014/main" id="{127091CC-7AC1-D840-8752-413E9FF9914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40777" y="6340465"/>
            <a:ext cx="1711225" cy="344621"/>
          </a:xfrm>
          <a:prstGeom prst="rect">
            <a:avLst/>
          </a:prstGeom>
        </p:spPr>
      </p:pic>
      <p:sp>
        <p:nvSpPr>
          <p:cNvPr id="13"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3758807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Message fort_Citation">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1" y="367606"/>
            <a:ext cx="11112000" cy="5955370"/>
          </a:xfrm>
          <a:prstGeom prst="rect">
            <a:avLst/>
          </a:prstGeom>
        </p:spPr>
      </p:pic>
      <p:sp>
        <p:nvSpPr>
          <p:cNvPr id="25" name="Rectangle 24">
            <a:extLst>
              <a:ext uri="{FF2B5EF4-FFF2-40B4-BE49-F238E27FC236}">
                <a16:creationId xmlns:a16="http://schemas.microsoft.com/office/drawing/2014/main" id="{31C9F940-B1A0-4633-B125-5ABADCD03E33}"/>
              </a:ext>
            </a:extLst>
          </p:cNvPr>
          <p:cNvSpPr/>
          <p:nvPr userDrawn="1"/>
        </p:nvSpPr>
        <p:spPr>
          <a:xfrm>
            <a:off x="540000" y="350112"/>
            <a:ext cx="7963920" cy="5972864"/>
          </a:xfrm>
          <a:prstGeom prst="rect">
            <a:avLst/>
          </a:prstGeom>
          <a:gradFill>
            <a:gsLst>
              <a:gs pos="0">
                <a:schemeClr val="tx1">
                  <a:lumMod val="50000"/>
                  <a:alpha val="70000"/>
                </a:schemeClr>
              </a:gs>
              <a:gs pos="100000">
                <a:schemeClr val="tx1">
                  <a:lumMod val="5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pic>
        <p:nvPicPr>
          <p:cNvPr id="16" name="Image 15">
            <a:extLst>
              <a:ext uri="{FF2B5EF4-FFF2-40B4-BE49-F238E27FC236}">
                <a16:creationId xmlns:a16="http://schemas.microsoft.com/office/drawing/2014/main" id="{9DB2D23A-72C8-4B11-8B9F-BF0AFDF3EE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0217" b="10217"/>
          <a:stretch/>
        </p:blipFill>
        <p:spPr>
          <a:xfrm>
            <a:off x="540000" y="350113"/>
            <a:ext cx="11112000" cy="5972863"/>
          </a:xfrm>
          <a:prstGeom prst="rect">
            <a:avLst/>
          </a:prstGeom>
        </p:spPr>
      </p:pic>
      <p:sp>
        <p:nvSpPr>
          <p:cNvPr id="17" name="Espace réservé du texte 16">
            <a:extLst>
              <a:ext uri="{FF2B5EF4-FFF2-40B4-BE49-F238E27FC236}">
                <a16:creationId xmlns:a16="http://schemas.microsoft.com/office/drawing/2014/main" id="{F90F0E8A-DFBB-4C0B-ABDE-C8C7657C3714}"/>
              </a:ext>
            </a:extLst>
          </p:cNvPr>
          <p:cNvSpPr>
            <a:spLocks noGrp="1"/>
          </p:cNvSpPr>
          <p:nvPr>
            <p:ph type="body" sz="quarter" idx="13" hasCustomPrompt="1"/>
          </p:nvPr>
        </p:nvSpPr>
        <p:spPr>
          <a:xfrm>
            <a:off x="943287" y="924636"/>
            <a:ext cx="5868983" cy="4594860"/>
          </a:xfrm>
          <a:prstGeom prst="rect">
            <a:avLst/>
          </a:prstGeom>
          <a:noFill/>
          <a:effectLst/>
        </p:spPr>
        <p:txBody>
          <a:bodyPr lIns="0" tIns="0" rIns="0" bIns="0" anchor="ctr"/>
          <a:lstStyle>
            <a:lvl1pPr marL="0" indent="0">
              <a:lnSpc>
                <a:spcPct val="80000"/>
              </a:lnSpc>
              <a:spcBef>
                <a:spcPts val="0"/>
              </a:spcBef>
              <a:spcAft>
                <a:spcPts val="1800"/>
              </a:spcAft>
              <a:buNone/>
              <a:defRPr lang="fr-FR" sz="4400" b="1" kern="1200" dirty="0">
                <a:solidFill>
                  <a:schemeClr val="bg1"/>
                </a:solidFill>
                <a:latin typeface="Georgia" panose="02040502050405020303" pitchFamily="18" charset="0"/>
                <a:ea typeface="+mn-ea"/>
                <a:cs typeface="+mn-cs"/>
              </a:defRPr>
            </a:lvl1pPr>
            <a:lvl2pPr marL="0" indent="0">
              <a:lnSpc>
                <a:spcPct val="100000"/>
              </a:lnSpc>
              <a:spcBef>
                <a:spcPts val="0"/>
              </a:spcBef>
              <a:spcAft>
                <a:spcPts val="600"/>
              </a:spcAft>
              <a:buNone/>
              <a:defRPr lang="fr-FR" sz="1600" b="0" i="0" kern="1200" dirty="0">
                <a:solidFill>
                  <a:schemeClr val="bg1"/>
                </a:solidFill>
                <a:latin typeface="Century Gothic" panose="020B0502020202020204" pitchFamily="34" charset="0"/>
                <a:ea typeface="+mn-ea"/>
                <a:cs typeface="+mn-cs"/>
              </a:defRPr>
            </a:lvl2pPr>
            <a:lvl3pPr marL="0" indent="0">
              <a:lnSpc>
                <a:spcPct val="100000"/>
              </a:lnSpc>
              <a:spcBef>
                <a:spcPts val="0"/>
              </a:spcBef>
              <a:buNone/>
              <a:defRPr sz="1200">
                <a:solidFill>
                  <a:schemeClr val="bg1"/>
                </a:solidFill>
              </a:defRPr>
            </a:lvl3pPr>
            <a:lvl4pPr marL="0" indent="0">
              <a:lnSpc>
                <a:spcPct val="100000"/>
              </a:lnSpc>
              <a:spcBef>
                <a:spcPts val="0"/>
              </a:spcBef>
              <a:buNone/>
              <a:defRPr sz="1800"/>
            </a:lvl4pPr>
            <a:lvl5pPr marL="0" indent="0">
              <a:lnSpc>
                <a:spcPct val="100000"/>
              </a:lnSpc>
              <a:spcBef>
                <a:spcPts val="0"/>
              </a:spcBef>
              <a:buNone/>
              <a:defRPr sz="1800"/>
            </a:lvl5pPr>
            <a:lvl6pPr marL="0" indent="0">
              <a:lnSpc>
                <a:spcPct val="100000"/>
              </a:lnSpc>
              <a:spcBef>
                <a:spcPts val="0"/>
              </a:spcBef>
              <a:buNone/>
              <a:defRPr sz="1800"/>
            </a:lvl6pPr>
            <a:lvl7pPr marL="0" indent="0">
              <a:lnSpc>
                <a:spcPct val="100000"/>
              </a:lnSpc>
              <a:spcBef>
                <a:spcPts val="0"/>
              </a:spcBef>
              <a:buNone/>
              <a:defRPr sz="1800"/>
            </a:lvl7pPr>
            <a:lvl8pPr marL="0" indent="0">
              <a:lnSpc>
                <a:spcPct val="100000"/>
              </a:lnSpc>
              <a:spcBef>
                <a:spcPts val="0"/>
              </a:spcBef>
              <a:buNone/>
              <a:defRPr sz="1800"/>
            </a:lvl8pPr>
            <a:lvl9pPr marL="0" indent="0">
              <a:lnSpc>
                <a:spcPct val="100000"/>
              </a:lnSpc>
              <a:spcBef>
                <a:spcPts val="0"/>
              </a:spcBef>
              <a:buNone/>
              <a:defRPr sz="1800"/>
            </a:lvl9pPr>
          </a:lstStyle>
          <a:p>
            <a:pPr lvl="0"/>
            <a:r>
              <a:rPr lang="fr-FR" dirty="0"/>
              <a:t>Titre de la section sur plusieurs lignes </a:t>
            </a:r>
          </a:p>
          <a:p>
            <a:pPr lvl="1"/>
            <a:r>
              <a:rPr lang="fr-FR" dirty="0"/>
              <a:t>Titre de la section sur plusieurs lignes </a:t>
            </a:r>
          </a:p>
          <a:p>
            <a:pPr lvl="2"/>
            <a:r>
              <a:rPr lang="fr-FR" dirty="0"/>
              <a:t>Troisième niveau</a:t>
            </a:r>
          </a:p>
        </p:txBody>
      </p:sp>
      <p:sp>
        <p:nvSpPr>
          <p:cNvPr id="18" name="Rectangle : coins arrondis 17">
            <a:extLst>
              <a:ext uri="{FF2B5EF4-FFF2-40B4-BE49-F238E27FC236}">
                <a16:creationId xmlns:a16="http://schemas.microsoft.com/office/drawing/2014/main" id="{E0CEF182-8284-4FB8-95B5-7353E9533546}"/>
              </a:ext>
            </a:extLst>
          </p:cNvPr>
          <p:cNvSpPr/>
          <p:nvPr userDrawn="1"/>
        </p:nvSpPr>
        <p:spPr>
          <a:xfrm>
            <a:off x="540000" y="350115"/>
            <a:ext cx="11112000" cy="5972862"/>
          </a:xfrm>
          <a:prstGeom prst="roundRect">
            <a:avLst>
              <a:gd name="adj" fmla="val 654"/>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grpSp>
        <p:nvGrpSpPr>
          <p:cNvPr id="19" name="Groupe 18">
            <a:extLst>
              <a:ext uri="{FF2B5EF4-FFF2-40B4-BE49-F238E27FC236}">
                <a16:creationId xmlns:a16="http://schemas.microsoft.com/office/drawing/2014/main" id="{5219C363-59A5-4A77-9E63-3EEFA468B966}"/>
              </a:ext>
            </a:extLst>
          </p:cNvPr>
          <p:cNvGrpSpPr/>
          <p:nvPr userDrawn="1"/>
        </p:nvGrpSpPr>
        <p:grpSpPr>
          <a:xfrm>
            <a:off x="5233106" y="6322976"/>
            <a:ext cx="1721876" cy="538195"/>
            <a:chOff x="5375818" y="6388396"/>
            <a:chExt cx="1436452" cy="448982"/>
          </a:xfrm>
        </p:grpSpPr>
        <p:sp>
          <p:nvSpPr>
            <p:cNvPr id="22" name="Rectangle 21">
              <a:extLst>
                <a:ext uri="{FF2B5EF4-FFF2-40B4-BE49-F238E27FC236}">
                  <a16:creationId xmlns:a16="http://schemas.microsoft.com/office/drawing/2014/main" id="{4B3FC52E-5409-452E-98E7-BE17F76D25DB}"/>
                </a:ext>
              </a:extLst>
            </p:cNvPr>
            <p:cNvSpPr/>
            <p:nvPr/>
          </p:nvSpPr>
          <p:spPr>
            <a:xfrm>
              <a:off x="5375818" y="6388396"/>
              <a:ext cx="1436452" cy="44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i="0" dirty="0">
                <a:latin typeface="Century Gothic" panose="020B0502020202020204" pitchFamily="34" charset="0"/>
              </a:endParaRPr>
            </a:p>
          </p:txBody>
        </p:sp>
        <p:pic>
          <p:nvPicPr>
            <p:cNvPr id="23" name="Graphique 22">
              <a:extLst>
                <a:ext uri="{FF2B5EF4-FFF2-40B4-BE49-F238E27FC236}">
                  <a16:creationId xmlns:a16="http://schemas.microsoft.com/office/drawing/2014/main" id="{AAC4CAB1-90D3-4A58-BE0A-AB70DC3557E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2217" y="6477760"/>
              <a:ext cx="1427567" cy="287495"/>
            </a:xfrm>
            <a:prstGeom prst="rect">
              <a:avLst/>
            </a:prstGeom>
          </p:spPr>
        </p:pic>
      </p:grpSp>
    </p:spTree>
    <p:extLst>
      <p:ext uri="{BB962C8B-B14F-4D97-AF65-F5344CB8AC3E}">
        <p14:creationId xmlns:p14="http://schemas.microsoft.com/office/powerpoint/2010/main" val="152033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3 contenu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7" name="Connecteur droit 6">
            <a:extLst>
              <a:ext uri="{FF2B5EF4-FFF2-40B4-BE49-F238E27FC236}">
                <a16:creationId xmlns:a16="http://schemas.microsoft.com/office/drawing/2014/main" id="{DB215FB7-9195-4118-A37E-F32D8DD59D20}"/>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9" name="Espace réservé du texte 8">
            <a:extLst>
              <a:ext uri="{FF2B5EF4-FFF2-40B4-BE49-F238E27FC236}">
                <a16:creationId xmlns:a16="http://schemas.microsoft.com/office/drawing/2014/main" id="{4DF2B721-5333-45C2-B91E-674B19B228CD}"/>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899997"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texte 11">
            <a:extLst>
              <a:ext uri="{FF2B5EF4-FFF2-40B4-BE49-F238E27FC236}">
                <a16:creationId xmlns:a16="http://schemas.microsoft.com/office/drawing/2014/main" id="{D40DF3C2-4751-42DE-9A3D-17BBC8421B53}"/>
              </a:ext>
            </a:extLst>
          </p:cNvPr>
          <p:cNvSpPr>
            <a:spLocks noGrp="1"/>
          </p:cNvSpPr>
          <p:nvPr>
            <p:ph type="body" sz="quarter" idx="17"/>
          </p:nvPr>
        </p:nvSpPr>
        <p:spPr>
          <a:xfrm>
            <a:off x="4474355"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1">
            <a:extLst>
              <a:ext uri="{FF2B5EF4-FFF2-40B4-BE49-F238E27FC236}">
                <a16:creationId xmlns:a16="http://schemas.microsoft.com/office/drawing/2014/main" id="{4F3FF940-CB3A-4CB9-8E62-EACFDB8B62EE}"/>
              </a:ext>
            </a:extLst>
          </p:cNvPr>
          <p:cNvSpPr>
            <a:spLocks noGrp="1"/>
          </p:cNvSpPr>
          <p:nvPr>
            <p:ph type="body" sz="quarter" idx="18"/>
          </p:nvPr>
        </p:nvSpPr>
        <p:spPr>
          <a:xfrm>
            <a:off x="8048713"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Titre 9">
            <a:extLst>
              <a:ext uri="{FF2B5EF4-FFF2-40B4-BE49-F238E27FC236}">
                <a16:creationId xmlns:a16="http://schemas.microsoft.com/office/drawing/2014/main" id="{CADF7335-D32B-42DD-A469-5520156EB9EF}"/>
              </a:ext>
            </a:extLst>
          </p:cNvPr>
          <p:cNvSpPr>
            <a:spLocks noGrp="1"/>
          </p:cNvSpPr>
          <p:nvPr>
            <p:ph type="title"/>
          </p:nvPr>
        </p:nvSpPr>
        <p:spPr>
          <a:xfrm>
            <a:off x="571410" y="691759"/>
            <a:ext cx="10749075" cy="666000"/>
          </a:xfrm>
        </p:spPr>
        <p:txBody>
          <a:bodyPr/>
          <a:lstStyle/>
          <a:p>
            <a:r>
              <a:rPr lang="fr-FR"/>
              <a:t>Modifiez le style du titre</a:t>
            </a:r>
          </a:p>
        </p:txBody>
      </p:sp>
      <p:sp>
        <p:nvSpPr>
          <p:cNvPr id="11"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1528522767"/>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6 contenu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901642" y="2112579"/>
            <a:ext cx="3240000" cy="1692000"/>
          </a:xfrm>
          <a:prstGeom prst="roundRect">
            <a:avLst>
              <a:gd name="adj" fmla="val 3900"/>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texte 11">
            <a:extLst>
              <a:ext uri="{FF2B5EF4-FFF2-40B4-BE49-F238E27FC236}">
                <a16:creationId xmlns:a16="http://schemas.microsoft.com/office/drawing/2014/main" id="{D40DF3C2-4751-42DE-9A3D-17BBC8421B53}"/>
              </a:ext>
            </a:extLst>
          </p:cNvPr>
          <p:cNvSpPr>
            <a:spLocks noGrp="1"/>
          </p:cNvSpPr>
          <p:nvPr>
            <p:ph type="body" sz="quarter" idx="17"/>
          </p:nvPr>
        </p:nvSpPr>
        <p:spPr>
          <a:xfrm>
            <a:off x="4476000" y="2112579"/>
            <a:ext cx="3240000" cy="1692000"/>
          </a:xfrm>
          <a:prstGeom prst="roundRect">
            <a:avLst>
              <a:gd name="adj" fmla="val 3663"/>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1">
            <a:extLst>
              <a:ext uri="{FF2B5EF4-FFF2-40B4-BE49-F238E27FC236}">
                <a16:creationId xmlns:a16="http://schemas.microsoft.com/office/drawing/2014/main" id="{4F3FF940-CB3A-4CB9-8E62-EACFDB8B62EE}"/>
              </a:ext>
            </a:extLst>
          </p:cNvPr>
          <p:cNvSpPr>
            <a:spLocks noGrp="1"/>
          </p:cNvSpPr>
          <p:nvPr>
            <p:ph type="body" sz="quarter" idx="18"/>
          </p:nvPr>
        </p:nvSpPr>
        <p:spPr>
          <a:xfrm>
            <a:off x="8048713" y="2112579"/>
            <a:ext cx="3240000" cy="1692000"/>
          </a:xfrm>
          <a:prstGeom prst="roundRect">
            <a:avLst>
              <a:gd name="adj" fmla="val 3842"/>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texte 11">
            <a:extLst>
              <a:ext uri="{FF2B5EF4-FFF2-40B4-BE49-F238E27FC236}">
                <a16:creationId xmlns:a16="http://schemas.microsoft.com/office/drawing/2014/main" id="{F2C977C9-18C4-46A3-8329-361CFF846D6C}"/>
              </a:ext>
            </a:extLst>
          </p:cNvPr>
          <p:cNvSpPr>
            <a:spLocks noGrp="1"/>
          </p:cNvSpPr>
          <p:nvPr>
            <p:ph type="body" sz="quarter" idx="19"/>
          </p:nvPr>
        </p:nvSpPr>
        <p:spPr>
          <a:xfrm>
            <a:off x="901642" y="4141241"/>
            <a:ext cx="3240000" cy="1692000"/>
          </a:xfrm>
          <a:prstGeom prst="roundRect">
            <a:avLst>
              <a:gd name="adj" fmla="val 4020"/>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11">
            <a:extLst>
              <a:ext uri="{FF2B5EF4-FFF2-40B4-BE49-F238E27FC236}">
                <a16:creationId xmlns:a16="http://schemas.microsoft.com/office/drawing/2014/main" id="{89235037-30FF-4598-BF20-982614C23492}"/>
              </a:ext>
            </a:extLst>
          </p:cNvPr>
          <p:cNvSpPr>
            <a:spLocks noGrp="1"/>
          </p:cNvSpPr>
          <p:nvPr>
            <p:ph type="body" sz="quarter" idx="20"/>
          </p:nvPr>
        </p:nvSpPr>
        <p:spPr>
          <a:xfrm>
            <a:off x="4476000" y="4141241"/>
            <a:ext cx="3240000" cy="1692000"/>
          </a:xfrm>
          <a:prstGeom prst="roundRect">
            <a:avLst>
              <a:gd name="adj" fmla="val 4020"/>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11">
            <a:extLst>
              <a:ext uri="{FF2B5EF4-FFF2-40B4-BE49-F238E27FC236}">
                <a16:creationId xmlns:a16="http://schemas.microsoft.com/office/drawing/2014/main" id="{31F44A27-4AA5-483B-A664-D1BC8463A2B1}"/>
              </a:ext>
            </a:extLst>
          </p:cNvPr>
          <p:cNvSpPr>
            <a:spLocks noGrp="1"/>
          </p:cNvSpPr>
          <p:nvPr>
            <p:ph type="body" sz="quarter" idx="21"/>
          </p:nvPr>
        </p:nvSpPr>
        <p:spPr>
          <a:xfrm>
            <a:off x="8048713" y="4141241"/>
            <a:ext cx="3240000" cy="1692000"/>
          </a:xfrm>
          <a:prstGeom prst="roundRect">
            <a:avLst>
              <a:gd name="adj" fmla="val 3663"/>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6" name="Connecteur droit 15">
            <a:extLst>
              <a:ext uri="{FF2B5EF4-FFF2-40B4-BE49-F238E27FC236}">
                <a16:creationId xmlns:a16="http://schemas.microsoft.com/office/drawing/2014/main" id="{9FC507E6-D1E7-3E47-940D-CC04C1D55E1F}"/>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79665EE5-0329-6F41-BE53-6F8E012B35B7}"/>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8" name="Titre 9">
            <a:extLst>
              <a:ext uri="{FF2B5EF4-FFF2-40B4-BE49-F238E27FC236}">
                <a16:creationId xmlns:a16="http://schemas.microsoft.com/office/drawing/2014/main" id="{9F0AA06F-58E5-8242-8421-273C1B787271}"/>
              </a:ext>
            </a:extLst>
          </p:cNvPr>
          <p:cNvSpPr>
            <a:spLocks noGrp="1"/>
          </p:cNvSpPr>
          <p:nvPr>
            <p:ph type="title"/>
          </p:nvPr>
        </p:nvSpPr>
        <p:spPr>
          <a:xfrm>
            <a:off x="571410" y="691759"/>
            <a:ext cx="10749075" cy="666000"/>
          </a:xfrm>
        </p:spPr>
        <p:txBody>
          <a:bodyPr/>
          <a:lstStyle/>
          <a:p>
            <a:r>
              <a:rPr lang="fr-FR"/>
              <a:t>Modifiez le style du titre</a:t>
            </a:r>
          </a:p>
        </p:txBody>
      </p:sp>
      <p:sp>
        <p:nvSpPr>
          <p:cNvPr id="19"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4085066985"/>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et photos + chiffres clés">
    <p:spTree>
      <p:nvGrpSpPr>
        <p:cNvPr id="1" name=""/>
        <p:cNvGrpSpPr/>
        <p:nvPr/>
      </p:nvGrpSpPr>
      <p:grpSpPr>
        <a:xfrm>
          <a:off x="0" y="0"/>
          <a:ext cx="0" cy="0"/>
          <a:chOff x="0" y="0"/>
          <a:chExt cx="0" cy="0"/>
        </a:xfrm>
      </p:grpSpPr>
      <p:sp>
        <p:nvSpPr>
          <p:cNvPr id="57" name="Espace réservé pour une image  56">
            <a:extLst>
              <a:ext uri="{FF2B5EF4-FFF2-40B4-BE49-F238E27FC236}">
                <a16:creationId xmlns:a16="http://schemas.microsoft.com/office/drawing/2014/main" id="{30176862-AFB4-402F-9E59-6D70BE89ACDD}"/>
              </a:ext>
            </a:extLst>
          </p:cNvPr>
          <p:cNvSpPr>
            <a:spLocks noGrp="1"/>
          </p:cNvSpPr>
          <p:nvPr>
            <p:ph type="pic" sz="quarter" idx="27" hasCustomPrompt="1"/>
          </p:nvPr>
        </p:nvSpPr>
        <p:spPr>
          <a:xfrm>
            <a:off x="899998" y="2112579"/>
            <a:ext cx="4001739" cy="3720662"/>
          </a:xfrm>
          <a:custGeom>
            <a:avLst/>
            <a:gdLst>
              <a:gd name="connsiteX0" fmla="*/ 66679 w 4001739"/>
              <a:gd name="connsiteY0" fmla="*/ 0 h 3720662"/>
              <a:gd name="connsiteX1" fmla="*/ 828418 w 4001739"/>
              <a:gd name="connsiteY1" fmla="*/ 0 h 3720662"/>
              <a:gd name="connsiteX2" fmla="*/ 3173321 w 4001739"/>
              <a:gd name="connsiteY2" fmla="*/ 0 h 3720662"/>
              <a:gd name="connsiteX3" fmla="*/ 3935060 w 4001739"/>
              <a:gd name="connsiteY3" fmla="*/ 0 h 3720662"/>
              <a:gd name="connsiteX4" fmla="*/ 4001739 w 4001739"/>
              <a:gd name="connsiteY4" fmla="*/ 66679 h 3720662"/>
              <a:gd name="connsiteX5" fmla="*/ 4001739 w 4001739"/>
              <a:gd name="connsiteY5" fmla="*/ 3653983 h 3720662"/>
              <a:gd name="connsiteX6" fmla="*/ 3935060 w 4001739"/>
              <a:gd name="connsiteY6" fmla="*/ 3720662 h 3720662"/>
              <a:gd name="connsiteX7" fmla="*/ 3173321 w 4001739"/>
              <a:gd name="connsiteY7" fmla="*/ 3720662 h 3720662"/>
              <a:gd name="connsiteX8" fmla="*/ 828418 w 4001739"/>
              <a:gd name="connsiteY8" fmla="*/ 3720662 h 3720662"/>
              <a:gd name="connsiteX9" fmla="*/ 66679 w 4001739"/>
              <a:gd name="connsiteY9" fmla="*/ 3720662 h 3720662"/>
              <a:gd name="connsiteX10" fmla="*/ 0 w 4001739"/>
              <a:gd name="connsiteY10" fmla="*/ 3653983 h 3720662"/>
              <a:gd name="connsiteX11" fmla="*/ 0 w 4001739"/>
              <a:gd name="connsiteY11" fmla="*/ 66679 h 3720662"/>
              <a:gd name="connsiteX12" fmla="*/ 66679 w 4001739"/>
              <a:gd name="connsiteY12" fmla="*/ 0 h 37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1739" h="3720662">
                <a:moveTo>
                  <a:pt x="66679" y="0"/>
                </a:moveTo>
                <a:lnTo>
                  <a:pt x="828418" y="0"/>
                </a:lnTo>
                <a:lnTo>
                  <a:pt x="3173321" y="0"/>
                </a:lnTo>
                <a:lnTo>
                  <a:pt x="3935060" y="0"/>
                </a:lnTo>
                <a:cubicBezTo>
                  <a:pt x="3971886" y="0"/>
                  <a:pt x="4001739" y="29853"/>
                  <a:pt x="4001739" y="66679"/>
                </a:cubicBezTo>
                <a:lnTo>
                  <a:pt x="4001739" y="3653983"/>
                </a:lnTo>
                <a:cubicBezTo>
                  <a:pt x="4001739" y="3690809"/>
                  <a:pt x="3971886" y="3720662"/>
                  <a:pt x="3935060" y="3720662"/>
                </a:cubicBezTo>
                <a:lnTo>
                  <a:pt x="3173321" y="3720662"/>
                </a:lnTo>
                <a:lnTo>
                  <a:pt x="828418" y="3720662"/>
                </a:lnTo>
                <a:lnTo>
                  <a:pt x="66679" y="3720662"/>
                </a:lnTo>
                <a:cubicBezTo>
                  <a:pt x="29853" y="3720662"/>
                  <a:pt x="0" y="3690809"/>
                  <a:pt x="0" y="3653983"/>
                </a:cubicBezTo>
                <a:lnTo>
                  <a:pt x="0" y="66679"/>
                </a:lnTo>
                <a:cubicBezTo>
                  <a:pt x="0" y="29853"/>
                  <a:pt x="29853" y="0"/>
                  <a:pt x="66679"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5" name="Espace réservé du texte 11">
            <a:extLst>
              <a:ext uri="{FF2B5EF4-FFF2-40B4-BE49-F238E27FC236}">
                <a16:creationId xmlns:a16="http://schemas.microsoft.com/office/drawing/2014/main" id="{31F44A27-4AA5-483B-A664-D1BC8463A2B1}"/>
              </a:ext>
            </a:extLst>
          </p:cNvPr>
          <p:cNvSpPr>
            <a:spLocks noGrp="1"/>
          </p:cNvSpPr>
          <p:nvPr>
            <p:ph type="body" sz="quarter" idx="21"/>
          </p:nvPr>
        </p:nvSpPr>
        <p:spPr>
          <a:xfrm>
            <a:off x="9416713" y="3709241"/>
            <a:ext cx="1872000" cy="2124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400"/>
              </a:spcBef>
              <a:spcAft>
                <a:spcPts val="30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4" name="Espace réservé du texte 11">
            <a:extLst>
              <a:ext uri="{FF2B5EF4-FFF2-40B4-BE49-F238E27FC236}">
                <a16:creationId xmlns:a16="http://schemas.microsoft.com/office/drawing/2014/main" id="{21C42F1F-64E9-4FBD-A6AF-02707A929D22}"/>
              </a:ext>
            </a:extLst>
          </p:cNvPr>
          <p:cNvSpPr>
            <a:spLocks noGrp="1"/>
          </p:cNvSpPr>
          <p:nvPr>
            <p:ph type="body" sz="quarter" idx="23" hasCustomPrompt="1"/>
          </p:nvPr>
        </p:nvSpPr>
        <p:spPr>
          <a:xfrm>
            <a:off x="5158729" y="2112579"/>
            <a:ext cx="1872000" cy="1338939"/>
          </a:xfrm>
          <a:prstGeom prst="roundRect">
            <a:avLst>
              <a:gd name="adj" fmla="val 3842"/>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sz="2800"/>
            </a:lvl1pPr>
            <a:lvl2pPr marL="0" indent="0">
              <a:spcBef>
                <a:spcPts val="0"/>
              </a:spcBef>
              <a:spcAft>
                <a:spcPts val="0"/>
              </a:spcAft>
              <a:buFont typeface="Arial" panose="020B0604020202020204" pitchFamily="34" charset="0"/>
              <a:buNone/>
              <a:defRPr sz="1400">
                <a:solidFill>
                  <a:schemeClr val="tx1"/>
                </a:solidFill>
              </a:defRPr>
            </a:lvl2pPr>
            <a:lvl3pPr marL="0" indent="0">
              <a:spcBef>
                <a:spcPts val="0"/>
              </a:spcBef>
              <a:spcAft>
                <a:spcPts val="0"/>
              </a:spcAft>
              <a:buNone/>
              <a:defRPr sz="1400">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Font typeface="Arial" panose="020B0604020202020204" pitchFamily="34" charset="0"/>
              <a:buNone/>
              <a:defRPr sz="1400">
                <a:solidFill>
                  <a:schemeClr val="tx1"/>
                </a:solidFill>
              </a:defRPr>
            </a:lvl5pPr>
            <a:lvl6pPr marL="0" indent="0">
              <a:spcBef>
                <a:spcPts val="0"/>
              </a:spcBef>
              <a:spcAft>
                <a:spcPts val="0"/>
              </a:spcAft>
              <a:buFont typeface="Arial" panose="020B0604020202020204" pitchFamily="34" charset="0"/>
              <a:buNone/>
              <a:defRPr sz="1400">
                <a:solidFill>
                  <a:schemeClr val="tx1"/>
                </a:solidFill>
              </a:defRPr>
            </a:lvl6pPr>
            <a:lvl7pPr marL="0" indent="0">
              <a:spcBef>
                <a:spcPts val="0"/>
              </a:spcBef>
              <a:spcAft>
                <a:spcPts val="0"/>
              </a:spcAft>
              <a:buFont typeface="Arial" panose="020B0604020202020204" pitchFamily="34" charset="0"/>
              <a:buNone/>
              <a:defRPr sz="1600">
                <a:solidFill>
                  <a:schemeClr val="tx1"/>
                </a:solidFill>
              </a:defRPr>
            </a:lvl7pPr>
            <a:lvl8pPr marL="0" indent="0">
              <a:spcBef>
                <a:spcPts val="0"/>
              </a:spcBef>
              <a:spcAft>
                <a:spcPts val="0"/>
              </a:spcAft>
              <a:buFont typeface="Arial" panose="020B0604020202020204" pitchFamily="34" charset="0"/>
              <a:buNone/>
              <a:defRPr sz="1400">
                <a:solidFill>
                  <a:schemeClr val="tx1"/>
                </a:solidFill>
              </a:defRPr>
            </a:lvl8pPr>
            <a:lvl9pPr marL="0" indent="0">
              <a:spcBef>
                <a:spcPts val="0"/>
              </a:spcBef>
              <a:spcAft>
                <a:spcPts val="0"/>
              </a:spcAft>
              <a:buFont typeface="Arial" panose="020B0604020202020204" pitchFamily="34" charset="0"/>
              <a:buNone/>
              <a:defRPr sz="1400">
                <a:solidFill>
                  <a:schemeClr val="tx1"/>
                </a:solidFill>
              </a:defRPr>
            </a:lvl9pPr>
          </a:lstStyle>
          <a:p>
            <a:pPr lvl="0"/>
            <a:r>
              <a:rPr lang="fr-FR" dirty="0"/>
              <a:t>XX%</a:t>
            </a:r>
          </a:p>
          <a:p>
            <a:pPr lvl="1"/>
            <a:r>
              <a:rPr lang="fr-FR" dirty="0"/>
              <a:t>Deuxième</a:t>
            </a:r>
          </a:p>
        </p:txBody>
      </p:sp>
      <p:sp>
        <p:nvSpPr>
          <p:cNvPr id="45" name="Espace réservé du texte 11">
            <a:extLst>
              <a:ext uri="{FF2B5EF4-FFF2-40B4-BE49-F238E27FC236}">
                <a16:creationId xmlns:a16="http://schemas.microsoft.com/office/drawing/2014/main" id="{DDBD65F8-8D05-4A15-86F0-A0F5D6FE9A9C}"/>
              </a:ext>
            </a:extLst>
          </p:cNvPr>
          <p:cNvSpPr>
            <a:spLocks noGrp="1"/>
          </p:cNvSpPr>
          <p:nvPr>
            <p:ph type="body" sz="quarter" idx="24"/>
          </p:nvPr>
        </p:nvSpPr>
        <p:spPr>
          <a:xfrm>
            <a:off x="7287721" y="3709241"/>
            <a:ext cx="1872000" cy="2124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400"/>
              </a:spcBef>
              <a:spcAft>
                <a:spcPts val="30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6" name="Espace réservé du texte 11">
            <a:extLst>
              <a:ext uri="{FF2B5EF4-FFF2-40B4-BE49-F238E27FC236}">
                <a16:creationId xmlns:a16="http://schemas.microsoft.com/office/drawing/2014/main" id="{108CF6CD-C896-42CD-B0E6-48AB6EFE3060}"/>
              </a:ext>
            </a:extLst>
          </p:cNvPr>
          <p:cNvSpPr>
            <a:spLocks noGrp="1"/>
          </p:cNvSpPr>
          <p:nvPr>
            <p:ph type="body" sz="quarter" idx="25"/>
          </p:nvPr>
        </p:nvSpPr>
        <p:spPr>
          <a:xfrm>
            <a:off x="5158729" y="3709241"/>
            <a:ext cx="1872000" cy="2124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400"/>
              </a:spcBef>
              <a:spcAft>
                <a:spcPts val="30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7" name="Espace réservé du texte 11">
            <a:extLst>
              <a:ext uri="{FF2B5EF4-FFF2-40B4-BE49-F238E27FC236}">
                <a16:creationId xmlns:a16="http://schemas.microsoft.com/office/drawing/2014/main" id="{02BAC03E-5BC2-4265-BE8C-C23D1A74C348}"/>
              </a:ext>
            </a:extLst>
          </p:cNvPr>
          <p:cNvSpPr>
            <a:spLocks noGrp="1"/>
          </p:cNvSpPr>
          <p:nvPr>
            <p:ph type="body" sz="quarter" idx="26"/>
          </p:nvPr>
        </p:nvSpPr>
        <p:spPr>
          <a:xfrm>
            <a:off x="542925" y="3451518"/>
            <a:ext cx="2088000" cy="1296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2" name="Espace réservé du texte 11">
            <a:extLst>
              <a:ext uri="{FF2B5EF4-FFF2-40B4-BE49-F238E27FC236}">
                <a16:creationId xmlns:a16="http://schemas.microsoft.com/office/drawing/2014/main" id="{4DC5E343-E7B5-4690-B322-DEECB9E09FFE}"/>
              </a:ext>
            </a:extLst>
          </p:cNvPr>
          <p:cNvSpPr>
            <a:spLocks noGrp="1"/>
          </p:cNvSpPr>
          <p:nvPr>
            <p:ph type="body" sz="quarter" idx="28" hasCustomPrompt="1"/>
          </p:nvPr>
        </p:nvSpPr>
        <p:spPr>
          <a:xfrm>
            <a:off x="7287721" y="2112579"/>
            <a:ext cx="1872000" cy="1338939"/>
          </a:xfrm>
          <a:prstGeom prst="roundRect">
            <a:avLst>
              <a:gd name="adj" fmla="val 3842"/>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sz="2800"/>
            </a:lvl1pPr>
            <a:lvl2pPr marL="0" indent="0">
              <a:spcBef>
                <a:spcPts val="0"/>
              </a:spcBef>
              <a:spcAft>
                <a:spcPts val="0"/>
              </a:spcAft>
              <a:buFont typeface="Arial" panose="020B0604020202020204" pitchFamily="34" charset="0"/>
              <a:buNone/>
              <a:defRPr sz="1400">
                <a:solidFill>
                  <a:schemeClr val="tx1"/>
                </a:solidFill>
              </a:defRPr>
            </a:lvl2pPr>
            <a:lvl3pPr marL="0" indent="0">
              <a:spcBef>
                <a:spcPts val="0"/>
              </a:spcBef>
              <a:spcAft>
                <a:spcPts val="0"/>
              </a:spcAft>
              <a:buNone/>
              <a:defRPr sz="1400">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Font typeface="Arial" panose="020B0604020202020204" pitchFamily="34" charset="0"/>
              <a:buNone/>
              <a:defRPr sz="1400">
                <a:solidFill>
                  <a:schemeClr val="tx1"/>
                </a:solidFill>
              </a:defRPr>
            </a:lvl5pPr>
            <a:lvl6pPr marL="0" indent="0">
              <a:spcBef>
                <a:spcPts val="0"/>
              </a:spcBef>
              <a:spcAft>
                <a:spcPts val="0"/>
              </a:spcAft>
              <a:buFont typeface="Arial" panose="020B0604020202020204" pitchFamily="34" charset="0"/>
              <a:buNone/>
              <a:defRPr sz="1400">
                <a:solidFill>
                  <a:schemeClr val="tx1"/>
                </a:solidFill>
              </a:defRPr>
            </a:lvl6pPr>
            <a:lvl7pPr marL="0" indent="0">
              <a:spcBef>
                <a:spcPts val="0"/>
              </a:spcBef>
              <a:spcAft>
                <a:spcPts val="0"/>
              </a:spcAft>
              <a:buFont typeface="Arial" panose="020B0604020202020204" pitchFamily="34" charset="0"/>
              <a:buNone/>
              <a:defRPr sz="1600">
                <a:solidFill>
                  <a:schemeClr val="tx1"/>
                </a:solidFill>
              </a:defRPr>
            </a:lvl7pPr>
            <a:lvl8pPr marL="0" indent="0">
              <a:spcBef>
                <a:spcPts val="0"/>
              </a:spcBef>
              <a:spcAft>
                <a:spcPts val="0"/>
              </a:spcAft>
              <a:buFont typeface="Arial" panose="020B0604020202020204" pitchFamily="34" charset="0"/>
              <a:buNone/>
              <a:defRPr sz="1400">
                <a:solidFill>
                  <a:schemeClr val="tx1"/>
                </a:solidFill>
              </a:defRPr>
            </a:lvl8pPr>
            <a:lvl9pPr marL="0" indent="0">
              <a:spcBef>
                <a:spcPts val="0"/>
              </a:spcBef>
              <a:spcAft>
                <a:spcPts val="0"/>
              </a:spcAft>
              <a:buFont typeface="Arial" panose="020B0604020202020204" pitchFamily="34" charset="0"/>
              <a:buNone/>
              <a:defRPr sz="1400">
                <a:solidFill>
                  <a:schemeClr val="tx1"/>
                </a:solidFill>
              </a:defRPr>
            </a:lvl9pPr>
          </a:lstStyle>
          <a:p>
            <a:pPr lvl="0"/>
            <a:r>
              <a:rPr lang="fr-FR" dirty="0"/>
              <a:t>XX%</a:t>
            </a:r>
          </a:p>
          <a:p>
            <a:pPr lvl="1"/>
            <a:r>
              <a:rPr lang="fr-FR" dirty="0"/>
              <a:t>Deuxième</a:t>
            </a:r>
          </a:p>
        </p:txBody>
      </p:sp>
      <p:sp>
        <p:nvSpPr>
          <p:cNvPr id="63" name="Espace réservé du texte 11">
            <a:extLst>
              <a:ext uri="{FF2B5EF4-FFF2-40B4-BE49-F238E27FC236}">
                <a16:creationId xmlns:a16="http://schemas.microsoft.com/office/drawing/2014/main" id="{C0DDD360-B9BD-4753-BAD9-6434AB85D960}"/>
              </a:ext>
            </a:extLst>
          </p:cNvPr>
          <p:cNvSpPr>
            <a:spLocks noGrp="1"/>
          </p:cNvSpPr>
          <p:nvPr>
            <p:ph type="body" sz="quarter" idx="29" hasCustomPrompt="1"/>
          </p:nvPr>
        </p:nvSpPr>
        <p:spPr>
          <a:xfrm>
            <a:off x="9416713" y="2112579"/>
            <a:ext cx="1872000" cy="1338939"/>
          </a:xfrm>
          <a:prstGeom prst="roundRect">
            <a:avLst>
              <a:gd name="adj" fmla="val 3842"/>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sz="2800"/>
            </a:lvl1pPr>
            <a:lvl2pPr marL="0" indent="0">
              <a:spcBef>
                <a:spcPts val="0"/>
              </a:spcBef>
              <a:spcAft>
                <a:spcPts val="0"/>
              </a:spcAft>
              <a:buFont typeface="Arial" panose="020B0604020202020204" pitchFamily="34" charset="0"/>
              <a:buNone/>
              <a:defRPr sz="1400">
                <a:solidFill>
                  <a:schemeClr val="tx1"/>
                </a:solidFill>
              </a:defRPr>
            </a:lvl2pPr>
            <a:lvl3pPr marL="0" indent="0">
              <a:spcBef>
                <a:spcPts val="0"/>
              </a:spcBef>
              <a:spcAft>
                <a:spcPts val="0"/>
              </a:spcAft>
              <a:buNone/>
              <a:defRPr sz="1400">
                <a:solidFill>
                  <a:schemeClr val="tx1"/>
                </a:solidFill>
              </a:defRPr>
            </a:lvl3pPr>
            <a:lvl4pPr marL="0" indent="0">
              <a:spcBef>
                <a:spcPts val="0"/>
              </a:spcBef>
              <a:spcAft>
                <a:spcPts val="0"/>
              </a:spcAft>
              <a:buNone/>
              <a:defRPr sz="1400">
                <a:solidFill>
                  <a:schemeClr val="tx1"/>
                </a:solidFill>
              </a:defRPr>
            </a:lvl4pPr>
            <a:lvl5pPr marL="0" indent="0">
              <a:spcBef>
                <a:spcPts val="0"/>
              </a:spcBef>
              <a:spcAft>
                <a:spcPts val="0"/>
              </a:spcAft>
              <a:buFont typeface="Arial" panose="020B0604020202020204" pitchFamily="34" charset="0"/>
              <a:buNone/>
              <a:defRPr sz="1400">
                <a:solidFill>
                  <a:schemeClr val="tx1"/>
                </a:solidFill>
              </a:defRPr>
            </a:lvl5pPr>
            <a:lvl6pPr marL="0" indent="0">
              <a:spcBef>
                <a:spcPts val="0"/>
              </a:spcBef>
              <a:spcAft>
                <a:spcPts val="0"/>
              </a:spcAft>
              <a:buFont typeface="Arial" panose="020B0604020202020204" pitchFamily="34" charset="0"/>
              <a:buNone/>
              <a:defRPr sz="1400">
                <a:solidFill>
                  <a:schemeClr val="tx1"/>
                </a:solidFill>
              </a:defRPr>
            </a:lvl6pPr>
            <a:lvl7pPr marL="0" indent="0">
              <a:spcBef>
                <a:spcPts val="0"/>
              </a:spcBef>
              <a:spcAft>
                <a:spcPts val="0"/>
              </a:spcAft>
              <a:buFont typeface="Arial" panose="020B0604020202020204" pitchFamily="34" charset="0"/>
              <a:buNone/>
              <a:defRPr sz="1600">
                <a:solidFill>
                  <a:schemeClr val="tx1"/>
                </a:solidFill>
              </a:defRPr>
            </a:lvl7pPr>
            <a:lvl8pPr marL="0" indent="0">
              <a:spcBef>
                <a:spcPts val="0"/>
              </a:spcBef>
              <a:spcAft>
                <a:spcPts val="0"/>
              </a:spcAft>
              <a:buFont typeface="Arial" panose="020B0604020202020204" pitchFamily="34" charset="0"/>
              <a:buNone/>
              <a:defRPr sz="1400">
                <a:solidFill>
                  <a:schemeClr val="tx1"/>
                </a:solidFill>
              </a:defRPr>
            </a:lvl8pPr>
            <a:lvl9pPr marL="0" indent="0">
              <a:spcBef>
                <a:spcPts val="0"/>
              </a:spcBef>
              <a:spcAft>
                <a:spcPts val="0"/>
              </a:spcAft>
              <a:buFont typeface="Arial" panose="020B0604020202020204" pitchFamily="34" charset="0"/>
              <a:buNone/>
              <a:defRPr sz="1400">
                <a:solidFill>
                  <a:schemeClr val="tx1"/>
                </a:solidFill>
              </a:defRPr>
            </a:lvl9pPr>
          </a:lstStyle>
          <a:p>
            <a:pPr lvl="0"/>
            <a:r>
              <a:rPr lang="fr-FR" dirty="0"/>
              <a:t>XX%</a:t>
            </a:r>
          </a:p>
          <a:p>
            <a:pPr lvl="1"/>
            <a:r>
              <a:rPr lang="fr-FR" dirty="0"/>
              <a:t>Deuxième</a:t>
            </a:r>
          </a:p>
        </p:txBody>
      </p:sp>
      <p:cxnSp>
        <p:nvCxnSpPr>
          <p:cNvPr id="16" name="Connecteur droit 15">
            <a:extLst>
              <a:ext uri="{FF2B5EF4-FFF2-40B4-BE49-F238E27FC236}">
                <a16:creationId xmlns:a16="http://schemas.microsoft.com/office/drawing/2014/main" id="{0C790A55-26DB-BA43-802D-A67CE77515D3}"/>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7" name="Espace réservé du texte 8">
            <a:extLst>
              <a:ext uri="{FF2B5EF4-FFF2-40B4-BE49-F238E27FC236}">
                <a16:creationId xmlns:a16="http://schemas.microsoft.com/office/drawing/2014/main" id="{0B9DD851-750C-714E-B92D-251EF25775D6}"/>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8" name="Titre 9">
            <a:extLst>
              <a:ext uri="{FF2B5EF4-FFF2-40B4-BE49-F238E27FC236}">
                <a16:creationId xmlns:a16="http://schemas.microsoft.com/office/drawing/2014/main" id="{B66984FC-199C-D141-8563-9EE90FB503D3}"/>
              </a:ext>
            </a:extLst>
          </p:cNvPr>
          <p:cNvSpPr>
            <a:spLocks noGrp="1"/>
          </p:cNvSpPr>
          <p:nvPr>
            <p:ph type="title"/>
          </p:nvPr>
        </p:nvSpPr>
        <p:spPr>
          <a:xfrm>
            <a:off x="571410" y="691759"/>
            <a:ext cx="10749075" cy="666000"/>
          </a:xfrm>
        </p:spPr>
        <p:txBody>
          <a:bodyPr/>
          <a:lstStyle/>
          <a:p>
            <a:r>
              <a:rPr lang="fr-FR"/>
              <a:t>Modifiez le style du titre</a:t>
            </a:r>
          </a:p>
        </p:txBody>
      </p:sp>
      <p:sp>
        <p:nvSpPr>
          <p:cNvPr id="19"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1112549466"/>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146139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re et 5 photos">
    <p:spTree>
      <p:nvGrpSpPr>
        <p:cNvPr id="1" name=""/>
        <p:cNvGrpSpPr/>
        <p:nvPr/>
      </p:nvGrpSpPr>
      <p:grpSpPr>
        <a:xfrm>
          <a:off x="0" y="0"/>
          <a:ext cx="0" cy="0"/>
          <a:chOff x="0" y="0"/>
          <a:chExt cx="0" cy="0"/>
        </a:xfrm>
      </p:grpSpPr>
      <p:sp>
        <p:nvSpPr>
          <p:cNvPr id="27" name="Espace réservé pour une image  26">
            <a:extLst>
              <a:ext uri="{FF2B5EF4-FFF2-40B4-BE49-F238E27FC236}">
                <a16:creationId xmlns:a16="http://schemas.microsoft.com/office/drawing/2014/main" id="{38004E02-4A76-4401-AE32-690611D5BD17}"/>
              </a:ext>
            </a:extLst>
          </p:cNvPr>
          <p:cNvSpPr>
            <a:spLocks noGrp="1"/>
          </p:cNvSpPr>
          <p:nvPr>
            <p:ph type="pic" sz="quarter" idx="33" hasCustomPrompt="1"/>
          </p:nvPr>
        </p:nvSpPr>
        <p:spPr>
          <a:xfrm>
            <a:off x="5158729" y="2112580"/>
            <a:ext cx="4000992" cy="1338939"/>
          </a:xfrm>
          <a:custGeom>
            <a:avLst/>
            <a:gdLst>
              <a:gd name="connsiteX0" fmla="*/ 51442 w 4000992"/>
              <a:gd name="connsiteY0" fmla="*/ 0 h 1338939"/>
              <a:gd name="connsiteX1" fmla="*/ 956317 w 4000992"/>
              <a:gd name="connsiteY1" fmla="*/ 0 h 1338939"/>
              <a:gd name="connsiteX2" fmla="*/ 1820558 w 4000992"/>
              <a:gd name="connsiteY2" fmla="*/ 0 h 1338939"/>
              <a:gd name="connsiteX3" fmla="*/ 2180434 w 4000992"/>
              <a:gd name="connsiteY3" fmla="*/ 0 h 1338939"/>
              <a:gd name="connsiteX4" fmla="*/ 2725433 w 4000992"/>
              <a:gd name="connsiteY4" fmla="*/ 0 h 1338939"/>
              <a:gd name="connsiteX5" fmla="*/ 3949550 w 4000992"/>
              <a:gd name="connsiteY5" fmla="*/ 0 h 1338939"/>
              <a:gd name="connsiteX6" fmla="*/ 4000992 w 4000992"/>
              <a:gd name="connsiteY6" fmla="*/ 51442 h 1338939"/>
              <a:gd name="connsiteX7" fmla="*/ 4000992 w 4000992"/>
              <a:gd name="connsiteY7" fmla="*/ 1287497 h 1338939"/>
              <a:gd name="connsiteX8" fmla="*/ 3949550 w 4000992"/>
              <a:gd name="connsiteY8" fmla="*/ 1338939 h 1338939"/>
              <a:gd name="connsiteX9" fmla="*/ 2725433 w 4000992"/>
              <a:gd name="connsiteY9" fmla="*/ 1338939 h 1338939"/>
              <a:gd name="connsiteX10" fmla="*/ 2180434 w 4000992"/>
              <a:gd name="connsiteY10" fmla="*/ 1338939 h 1338939"/>
              <a:gd name="connsiteX11" fmla="*/ 1820558 w 4000992"/>
              <a:gd name="connsiteY11" fmla="*/ 1338939 h 1338939"/>
              <a:gd name="connsiteX12" fmla="*/ 956317 w 4000992"/>
              <a:gd name="connsiteY12" fmla="*/ 1338939 h 1338939"/>
              <a:gd name="connsiteX13" fmla="*/ 51442 w 4000992"/>
              <a:gd name="connsiteY13" fmla="*/ 1338939 h 1338939"/>
              <a:gd name="connsiteX14" fmla="*/ 0 w 4000992"/>
              <a:gd name="connsiteY14" fmla="*/ 1287497 h 1338939"/>
              <a:gd name="connsiteX15" fmla="*/ 0 w 4000992"/>
              <a:gd name="connsiteY15" fmla="*/ 51442 h 1338939"/>
              <a:gd name="connsiteX16" fmla="*/ 51442 w 4000992"/>
              <a:gd name="connsiteY16" fmla="*/ 0 h 1338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00992" h="1338939">
                <a:moveTo>
                  <a:pt x="51442" y="0"/>
                </a:moveTo>
                <a:lnTo>
                  <a:pt x="956317" y="0"/>
                </a:lnTo>
                <a:lnTo>
                  <a:pt x="1820558" y="0"/>
                </a:lnTo>
                <a:lnTo>
                  <a:pt x="2180434" y="0"/>
                </a:lnTo>
                <a:lnTo>
                  <a:pt x="2725433" y="0"/>
                </a:lnTo>
                <a:lnTo>
                  <a:pt x="3949550" y="0"/>
                </a:lnTo>
                <a:cubicBezTo>
                  <a:pt x="3977961" y="0"/>
                  <a:pt x="4000992" y="23031"/>
                  <a:pt x="4000992" y="51442"/>
                </a:cubicBezTo>
                <a:lnTo>
                  <a:pt x="4000992" y="1287497"/>
                </a:lnTo>
                <a:cubicBezTo>
                  <a:pt x="4000992" y="1315908"/>
                  <a:pt x="3977961" y="1338939"/>
                  <a:pt x="3949550" y="1338939"/>
                </a:cubicBezTo>
                <a:lnTo>
                  <a:pt x="2725433" y="1338939"/>
                </a:lnTo>
                <a:lnTo>
                  <a:pt x="2180434" y="1338939"/>
                </a:lnTo>
                <a:lnTo>
                  <a:pt x="1820558" y="1338939"/>
                </a:lnTo>
                <a:lnTo>
                  <a:pt x="956317" y="1338939"/>
                </a:lnTo>
                <a:lnTo>
                  <a:pt x="51442" y="1338939"/>
                </a:lnTo>
                <a:cubicBezTo>
                  <a:pt x="23031" y="1338939"/>
                  <a:pt x="0" y="1315908"/>
                  <a:pt x="0" y="1287497"/>
                </a:cubicBezTo>
                <a:lnTo>
                  <a:pt x="0" y="51442"/>
                </a:lnTo>
                <a:cubicBezTo>
                  <a:pt x="0" y="23031"/>
                  <a:pt x="23031" y="0"/>
                  <a:pt x="51442"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22" name="Espace réservé pour une image  21">
            <a:extLst>
              <a:ext uri="{FF2B5EF4-FFF2-40B4-BE49-F238E27FC236}">
                <a16:creationId xmlns:a16="http://schemas.microsoft.com/office/drawing/2014/main" id="{59B3571F-21E5-47FF-A98E-5D3A3C217A1F}"/>
              </a:ext>
            </a:extLst>
          </p:cNvPr>
          <p:cNvSpPr>
            <a:spLocks noGrp="1"/>
          </p:cNvSpPr>
          <p:nvPr>
            <p:ph type="pic" sz="quarter" idx="32" hasCustomPrompt="1"/>
          </p:nvPr>
        </p:nvSpPr>
        <p:spPr>
          <a:xfrm>
            <a:off x="9416713" y="2112579"/>
            <a:ext cx="1872000" cy="3720662"/>
          </a:xfrm>
          <a:custGeom>
            <a:avLst/>
            <a:gdLst>
              <a:gd name="connsiteX0" fmla="*/ 71922 w 1872000"/>
              <a:gd name="connsiteY0" fmla="*/ 0 h 3720662"/>
              <a:gd name="connsiteX1" fmla="*/ 1800078 w 1872000"/>
              <a:gd name="connsiteY1" fmla="*/ 0 h 3720662"/>
              <a:gd name="connsiteX2" fmla="*/ 1872000 w 1872000"/>
              <a:gd name="connsiteY2" fmla="*/ 71922 h 3720662"/>
              <a:gd name="connsiteX3" fmla="*/ 1872000 w 1872000"/>
              <a:gd name="connsiteY3" fmla="*/ 1665233 h 3720662"/>
              <a:gd name="connsiteX4" fmla="*/ 1872000 w 1872000"/>
              <a:gd name="connsiteY4" fmla="*/ 1882674 h 3720662"/>
              <a:gd name="connsiteX5" fmla="*/ 1872000 w 1872000"/>
              <a:gd name="connsiteY5" fmla="*/ 3652091 h 3720662"/>
              <a:gd name="connsiteX6" fmla="*/ 1803429 w 1872000"/>
              <a:gd name="connsiteY6" fmla="*/ 3720662 h 3720662"/>
              <a:gd name="connsiteX7" fmla="*/ 68571 w 1872000"/>
              <a:gd name="connsiteY7" fmla="*/ 3720662 h 3720662"/>
              <a:gd name="connsiteX8" fmla="*/ 0 w 1872000"/>
              <a:gd name="connsiteY8" fmla="*/ 3652091 h 3720662"/>
              <a:gd name="connsiteX9" fmla="*/ 0 w 1872000"/>
              <a:gd name="connsiteY9" fmla="*/ 1882674 h 3720662"/>
              <a:gd name="connsiteX10" fmla="*/ 0 w 1872000"/>
              <a:gd name="connsiteY10" fmla="*/ 1665233 h 3720662"/>
              <a:gd name="connsiteX11" fmla="*/ 0 w 1872000"/>
              <a:gd name="connsiteY11" fmla="*/ 71922 h 3720662"/>
              <a:gd name="connsiteX12" fmla="*/ 71922 w 1872000"/>
              <a:gd name="connsiteY12" fmla="*/ 0 h 37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2000" h="3720662">
                <a:moveTo>
                  <a:pt x="71922" y="0"/>
                </a:moveTo>
                <a:lnTo>
                  <a:pt x="1800078" y="0"/>
                </a:lnTo>
                <a:cubicBezTo>
                  <a:pt x="1839799" y="0"/>
                  <a:pt x="1872000" y="32201"/>
                  <a:pt x="1872000" y="71922"/>
                </a:cubicBezTo>
                <a:lnTo>
                  <a:pt x="1872000" y="1665233"/>
                </a:lnTo>
                <a:lnTo>
                  <a:pt x="1872000" y="1882674"/>
                </a:lnTo>
                <a:lnTo>
                  <a:pt x="1872000" y="3652091"/>
                </a:lnTo>
                <a:cubicBezTo>
                  <a:pt x="1872000" y="3689962"/>
                  <a:pt x="1841300" y="3720662"/>
                  <a:pt x="1803429" y="3720662"/>
                </a:cubicBezTo>
                <a:lnTo>
                  <a:pt x="68571" y="3720662"/>
                </a:lnTo>
                <a:cubicBezTo>
                  <a:pt x="30700" y="3720662"/>
                  <a:pt x="0" y="3689962"/>
                  <a:pt x="0" y="3652091"/>
                </a:cubicBezTo>
                <a:lnTo>
                  <a:pt x="0" y="1882674"/>
                </a:lnTo>
                <a:lnTo>
                  <a:pt x="0" y="1665233"/>
                </a:lnTo>
                <a:lnTo>
                  <a:pt x="0" y="71922"/>
                </a:lnTo>
                <a:cubicBezTo>
                  <a:pt x="0" y="32201"/>
                  <a:pt x="32201" y="0"/>
                  <a:pt x="71922"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17" name="Espace réservé pour une image  16">
            <a:extLst>
              <a:ext uri="{FF2B5EF4-FFF2-40B4-BE49-F238E27FC236}">
                <a16:creationId xmlns:a16="http://schemas.microsoft.com/office/drawing/2014/main" id="{A943C3B2-4DFA-4302-BC8E-256DAC25894F}"/>
              </a:ext>
            </a:extLst>
          </p:cNvPr>
          <p:cNvSpPr>
            <a:spLocks noGrp="1"/>
          </p:cNvSpPr>
          <p:nvPr>
            <p:ph type="pic" sz="quarter" idx="30" hasCustomPrompt="1"/>
          </p:nvPr>
        </p:nvSpPr>
        <p:spPr>
          <a:xfrm>
            <a:off x="5158729" y="3709241"/>
            <a:ext cx="1872000" cy="2124000"/>
          </a:xfrm>
          <a:custGeom>
            <a:avLst/>
            <a:gdLst>
              <a:gd name="connsiteX0" fmla="*/ 68571 w 1872000"/>
              <a:gd name="connsiteY0" fmla="*/ 0 h 2124000"/>
              <a:gd name="connsiteX1" fmla="*/ 1803429 w 1872000"/>
              <a:gd name="connsiteY1" fmla="*/ 0 h 2124000"/>
              <a:gd name="connsiteX2" fmla="*/ 1872000 w 1872000"/>
              <a:gd name="connsiteY2" fmla="*/ 68571 h 2124000"/>
              <a:gd name="connsiteX3" fmla="*/ 1872000 w 1872000"/>
              <a:gd name="connsiteY3" fmla="*/ 2055429 h 2124000"/>
              <a:gd name="connsiteX4" fmla="*/ 1803429 w 1872000"/>
              <a:gd name="connsiteY4" fmla="*/ 2124000 h 2124000"/>
              <a:gd name="connsiteX5" fmla="*/ 68571 w 1872000"/>
              <a:gd name="connsiteY5" fmla="*/ 2124000 h 2124000"/>
              <a:gd name="connsiteX6" fmla="*/ 0 w 1872000"/>
              <a:gd name="connsiteY6" fmla="*/ 2055429 h 2124000"/>
              <a:gd name="connsiteX7" fmla="*/ 0 w 1872000"/>
              <a:gd name="connsiteY7" fmla="*/ 68571 h 2124000"/>
              <a:gd name="connsiteX8" fmla="*/ 68571 w 1872000"/>
              <a:gd name="connsiteY8"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00" h="2124000">
                <a:moveTo>
                  <a:pt x="68571" y="0"/>
                </a:moveTo>
                <a:lnTo>
                  <a:pt x="1803429" y="0"/>
                </a:lnTo>
                <a:cubicBezTo>
                  <a:pt x="1841300" y="0"/>
                  <a:pt x="1872000" y="30700"/>
                  <a:pt x="1872000" y="68571"/>
                </a:cubicBezTo>
                <a:lnTo>
                  <a:pt x="1872000" y="2055429"/>
                </a:lnTo>
                <a:cubicBezTo>
                  <a:pt x="1872000" y="2093300"/>
                  <a:pt x="1841300" y="2124000"/>
                  <a:pt x="1803429" y="2124000"/>
                </a:cubicBezTo>
                <a:lnTo>
                  <a:pt x="68571" y="2124000"/>
                </a:lnTo>
                <a:cubicBezTo>
                  <a:pt x="30700" y="2124000"/>
                  <a:pt x="0" y="2093300"/>
                  <a:pt x="0" y="2055429"/>
                </a:cubicBezTo>
                <a:lnTo>
                  <a:pt x="0" y="68571"/>
                </a:lnTo>
                <a:cubicBezTo>
                  <a:pt x="0" y="30700"/>
                  <a:pt x="30700" y="0"/>
                  <a:pt x="68571"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57" name="Espace réservé pour une image  56">
            <a:extLst>
              <a:ext uri="{FF2B5EF4-FFF2-40B4-BE49-F238E27FC236}">
                <a16:creationId xmlns:a16="http://schemas.microsoft.com/office/drawing/2014/main" id="{30176862-AFB4-402F-9E59-6D70BE89ACDD}"/>
              </a:ext>
            </a:extLst>
          </p:cNvPr>
          <p:cNvSpPr>
            <a:spLocks noGrp="1"/>
          </p:cNvSpPr>
          <p:nvPr>
            <p:ph type="pic" sz="quarter" idx="27" hasCustomPrompt="1"/>
          </p:nvPr>
        </p:nvSpPr>
        <p:spPr>
          <a:xfrm>
            <a:off x="899998" y="2112579"/>
            <a:ext cx="4001739" cy="3720662"/>
          </a:xfrm>
          <a:custGeom>
            <a:avLst/>
            <a:gdLst>
              <a:gd name="connsiteX0" fmla="*/ 66679 w 4001739"/>
              <a:gd name="connsiteY0" fmla="*/ 0 h 3720662"/>
              <a:gd name="connsiteX1" fmla="*/ 828418 w 4001739"/>
              <a:gd name="connsiteY1" fmla="*/ 0 h 3720662"/>
              <a:gd name="connsiteX2" fmla="*/ 3173321 w 4001739"/>
              <a:gd name="connsiteY2" fmla="*/ 0 h 3720662"/>
              <a:gd name="connsiteX3" fmla="*/ 3935060 w 4001739"/>
              <a:gd name="connsiteY3" fmla="*/ 0 h 3720662"/>
              <a:gd name="connsiteX4" fmla="*/ 4001739 w 4001739"/>
              <a:gd name="connsiteY4" fmla="*/ 66679 h 3720662"/>
              <a:gd name="connsiteX5" fmla="*/ 4001739 w 4001739"/>
              <a:gd name="connsiteY5" fmla="*/ 3653983 h 3720662"/>
              <a:gd name="connsiteX6" fmla="*/ 3935060 w 4001739"/>
              <a:gd name="connsiteY6" fmla="*/ 3720662 h 3720662"/>
              <a:gd name="connsiteX7" fmla="*/ 3173321 w 4001739"/>
              <a:gd name="connsiteY7" fmla="*/ 3720662 h 3720662"/>
              <a:gd name="connsiteX8" fmla="*/ 828418 w 4001739"/>
              <a:gd name="connsiteY8" fmla="*/ 3720662 h 3720662"/>
              <a:gd name="connsiteX9" fmla="*/ 66679 w 4001739"/>
              <a:gd name="connsiteY9" fmla="*/ 3720662 h 3720662"/>
              <a:gd name="connsiteX10" fmla="*/ 0 w 4001739"/>
              <a:gd name="connsiteY10" fmla="*/ 3653983 h 3720662"/>
              <a:gd name="connsiteX11" fmla="*/ 0 w 4001739"/>
              <a:gd name="connsiteY11" fmla="*/ 66679 h 3720662"/>
              <a:gd name="connsiteX12" fmla="*/ 66679 w 4001739"/>
              <a:gd name="connsiteY12" fmla="*/ 0 h 37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1739" h="3720662">
                <a:moveTo>
                  <a:pt x="66679" y="0"/>
                </a:moveTo>
                <a:lnTo>
                  <a:pt x="828418" y="0"/>
                </a:lnTo>
                <a:lnTo>
                  <a:pt x="3173321" y="0"/>
                </a:lnTo>
                <a:lnTo>
                  <a:pt x="3935060" y="0"/>
                </a:lnTo>
                <a:cubicBezTo>
                  <a:pt x="3971886" y="0"/>
                  <a:pt x="4001739" y="29853"/>
                  <a:pt x="4001739" y="66679"/>
                </a:cubicBezTo>
                <a:lnTo>
                  <a:pt x="4001739" y="3653983"/>
                </a:lnTo>
                <a:cubicBezTo>
                  <a:pt x="4001739" y="3690809"/>
                  <a:pt x="3971886" y="3720662"/>
                  <a:pt x="3935060" y="3720662"/>
                </a:cubicBezTo>
                <a:lnTo>
                  <a:pt x="3173321" y="3720662"/>
                </a:lnTo>
                <a:lnTo>
                  <a:pt x="828418" y="3720662"/>
                </a:lnTo>
                <a:lnTo>
                  <a:pt x="66679" y="3720662"/>
                </a:lnTo>
                <a:cubicBezTo>
                  <a:pt x="29853" y="3720662"/>
                  <a:pt x="0" y="3690809"/>
                  <a:pt x="0" y="3653983"/>
                </a:cubicBezTo>
                <a:lnTo>
                  <a:pt x="0" y="66679"/>
                </a:lnTo>
                <a:cubicBezTo>
                  <a:pt x="0" y="29853"/>
                  <a:pt x="29853" y="0"/>
                  <a:pt x="66679"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47" name="Espace réservé du texte 11">
            <a:extLst>
              <a:ext uri="{FF2B5EF4-FFF2-40B4-BE49-F238E27FC236}">
                <a16:creationId xmlns:a16="http://schemas.microsoft.com/office/drawing/2014/main" id="{02BAC03E-5BC2-4265-BE8C-C23D1A74C348}"/>
              </a:ext>
            </a:extLst>
          </p:cNvPr>
          <p:cNvSpPr>
            <a:spLocks noGrp="1"/>
          </p:cNvSpPr>
          <p:nvPr>
            <p:ph type="body" sz="quarter" idx="26"/>
          </p:nvPr>
        </p:nvSpPr>
        <p:spPr>
          <a:xfrm>
            <a:off x="542925" y="3451518"/>
            <a:ext cx="2088000" cy="1296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pour une image  17">
            <a:extLst>
              <a:ext uri="{FF2B5EF4-FFF2-40B4-BE49-F238E27FC236}">
                <a16:creationId xmlns:a16="http://schemas.microsoft.com/office/drawing/2014/main" id="{208EDB0A-2573-4B45-917B-3D7D2FA6FC3B}"/>
              </a:ext>
            </a:extLst>
          </p:cNvPr>
          <p:cNvSpPr>
            <a:spLocks noGrp="1"/>
          </p:cNvSpPr>
          <p:nvPr>
            <p:ph type="pic" sz="quarter" idx="31" hasCustomPrompt="1"/>
          </p:nvPr>
        </p:nvSpPr>
        <p:spPr>
          <a:xfrm>
            <a:off x="7287721" y="3709241"/>
            <a:ext cx="1872000" cy="2124000"/>
          </a:xfrm>
          <a:custGeom>
            <a:avLst/>
            <a:gdLst>
              <a:gd name="connsiteX0" fmla="*/ 68571 w 1872000"/>
              <a:gd name="connsiteY0" fmla="*/ 0 h 2124000"/>
              <a:gd name="connsiteX1" fmla="*/ 1803429 w 1872000"/>
              <a:gd name="connsiteY1" fmla="*/ 0 h 2124000"/>
              <a:gd name="connsiteX2" fmla="*/ 1872000 w 1872000"/>
              <a:gd name="connsiteY2" fmla="*/ 68571 h 2124000"/>
              <a:gd name="connsiteX3" fmla="*/ 1872000 w 1872000"/>
              <a:gd name="connsiteY3" fmla="*/ 2055429 h 2124000"/>
              <a:gd name="connsiteX4" fmla="*/ 1803429 w 1872000"/>
              <a:gd name="connsiteY4" fmla="*/ 2124000 h 2124000"/>
              <a:gd name="connsiteX5" fmla="*/ 68571 w 1872000"/>
              <a:gd name="connsiteY5" fmla="*/ 2124000 h 2124000"/>
              <a:gd name="connsiteX6" fmla="*/ 0 w 1872000"/>
              <a:gd name="connsiteY6" fmla="*/ 2055429 h 2124000"/>
              <a:gd name="connsiteX7" fmla="*/ 0 w 1872000"/>
              <a:gd name="connsiteY7" fmla="*/ 68571 h 2124000"/>
              <a:gd name="connsiteX8" fmla="*/ 68571 w 1872000"/>
              <a:gd name="connsiteY8" fmla="*/ 0 h 21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2000" h="2124000">
                <a:moveTo>
                  <a:pt x="68571" y="0"/>
                </a:moveTo>
                <a:lnTo>
                  <a:pt x="1803429" y="0"/>
                </a:lnTo>
                <a:cubicBezTo>
                  <a:pt x="1841300" y="0"/>
                  <a:pt x="1872000" y="30700"/>
                  <a:pt x="1872000" y="68571"/>
                </a:cubicBezTo>
                <a:lnTo>
                  <a:pt x="1872000" y="2055429"/>
                </a:lnTo>
                <a:cubicBezTo>
                  <a:pt x="1872000" y="2093300"/>
                  <a:pt x="1841300" y="2124000"/>
                  <a:pt x="1803429" y="2124000"/>
                </a:cubicBezTo>
                <a:lnTo>
                  <a:pt x="68571" y="2124000"/>
                </a:lnTo>
                <a:cubicBezTo>
                  <a:pt x="30700" y="2124000"/>
                  <a:pt x="0" y="2093300"/>
                  <a:pt x="0" y="2055429"/>
                </a:cubicBezTo>
                <a:lnTo>
                  <a:pt x="0" y="68571"/>
                </a:lnTo>
                <a:cubicBezTo>
                  <a:pt x="0" y="30700"/>
                  <a:pt x="30700" y="0"/>
                  <a:pt x="68571"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cxnSp>
        <p:nvCxnSpPr>
          <p:cNvPr id="14" name="Connecteur droit 13">
            <a:extLst>
              <a:ext uri="{FF2B5EF4-FFF2-40B4-BE49-F238E27FC236}">
                <a16:creationId xmlns:a16="http://schemas.microsoft.com/office/drawing/2014/main" id="{8BFAA004-FEA1-EF4F-9742-CBB4BCFB2A41}"/>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8">
            <a:extLst>
              <a:ext uri="{FF2B5EF4-FFF2-40B4-BE49-F238E27FC236}">
                <a16:creationId xmlns:a16="http://schemas.microsoft.com/office/drawing/2014/main" id="{B8F9F345-95CE-404A-B729-1EF1EB934066}"/>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6" name="Titre 9">
            <a:extLst>
              <a:ext uri="{FF2B5EF4-FFF2-40B4-BE49-F238E27FC236}">
                <a16:creationId xmlns:a16="http://schemas.microsoft.com/office/drawing/2014/main" id="{0EF84748-44A0-744E-90CA-4EF913CD1422}"/>
              </a:ext>
            </a:extLst>
          </p:cNvPr>
          <p:cNvSpPr>
            <a:spLocks noGrp="1"/>
          </p:cNvSpPr>
          <p:nvPr>
            <p:ph type="title"/>
          </p:nvPr>
        </p:nvSpPr>
        <p:spPr>
          <a:xfrm>
            <a:off x="571410" y="691759"/>
            <a:ext cx="10749075" cy="666000"/>
          </a:xfrm>
        </p:spPr>
        <p:txBody>
          <a:bodyPr/>
          <a:lstStyle/>
          <a:p>
            <a:r>
              <a:rPr lang="fr-FR"/>
              <a:t>Modifiez le style du titre</a:t>
            </a:r>
          </a:p>
        </p:txBody>
      </p:sp>
      <p:sp>
        <p:nvSpPr>
          <p:cNvPr id="19"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2323280110"/>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re et 2 photos avec cartouche">
    <p:spTree>
      <p:nvGrpSpPr>
        <p:cNvPr id="1" name=""/>
        <p:cNvGrpSpPr/>
        <p:nvPr/>
      </p:nvGrpSpPr>
      <p:grpSpPr>
        <a:xfrm>
          <a:off x="0" y="0"/>
          <a:ext cx="0" cy="0"/>
          <a:chOff x="0" y="0"/>
          <a:chExt cx="0" cy="0"/>
        </a:xfrm>
      </p:grpSpPr>
      <p:sp>
        <p:nvSpPr>
          <p:cNvPr id="57" name="Espace réservé pour une image  56">
            <a:extLst>
              <a:ext uri="{FF2B5EF4-FFF2-40B4-BE49-F238E27FC236}">
                <a16:creationId xmlns:a16="http://schemas.microsoft.com/office/drawing/2014/main" id="{30176862-AFB4-402F-9E59-6D70BE89ACDD}"/>
              </a:ext>
            </a:extLst>
          </p:cNvPr>
          <p:cNvSpPr>
            <a:spLocks noGrp="1"/>
          </p:cNvSpPr>
          <p:nvPr>
            <p:ph type="pic" sz="quarter" idx="27" hasCustomPrompt="1"/>
          </p:nvPr>
        </p:nvSpPr>
        <p:spPr>
          <a:xfrm>
            <a:off x="899998" y="2112579"/>
            <a:ext cx="4001739" cy="3720662"/>
          </a:xfrm>
          <a:custGeom>
            <a:avLst/>
            <a:gdLst>
              <a:gd name="connsiteX0" fmla="*/ 66679 w 4001739"/>
              <a:gd name="connsiteY0" fmla="*/ 0 h 3720662"/>
              <a:gd name="connsiteX1" fmla="*/ 828418 w 4001739"/>
              <a:gd name="connsiteY1" fmla="*/ 0 h 3720662"/>
              <a:gd name="connsiteX2" fmla="*/ 3173321 w 4001739"/>
              <a:gd name="connsiteY2" fmla="*/ 0 h 3720662"/>
              <a:gd name="connsiteX3" fmla="*/ 3935060 w 4001739"/>
              <a:gd name="connsiteY3" fmla="*/ 0 h 3720662"/>
              <a:gd name="connsiteX4" fmla="*/ 4001739 w 4001739"/>
              <a:gd name="connsiteY4" fmla="*/ 66679 h 3720662"/>
              <a:gd name="connsiteX5" fmla="*/ 4001739 w 4001739"/>
              <a:gd name="connsiteY5" fmla="*/ 3653983 h 3720662"/>
              <a:gd name="connsiteX6" fmla="*/ 3935060 w 4001739"/>
              <a:gd name="connsiteY6" fmla="*/ 3720662 h 3720662"/>
              <a:gd name="connsiteX7" fmla="*/ 3173321 w 4001739"/>
              <a:gd name="connsiteY7" fmla="*/ 3720662 h 3720662"/>
              <a:gd name="connsiteX8" fmla="*/ 828418 w 4001739"/>
              <a:gd name="connsiteY8" fmla="*/ 3720662 h 3720662"/>
              <a:gd name="connsiteX9" fmla="*/ 66679 w 4001739"/>
              <a:gd name="connsiteY9" fmla="*/ 3720662 h 3720662"/>
              <a:gd name="connsiteX10" fmla="*/ 0 w 4001739"/>
              <a:gd name="connsiteY10" fmla="*/ 3653983 h 3720662"/>
              <a:gd name="connsiteX11" fmla="*/ 0 w 4001739"/>
              <a:gd name="connsiteY11" fmla="*/ 66679 h 3720662"/>
              <a:gd name="connsiteX12" fmla="*/ 66679 w 4001739"/>
              <a:gd name="connsiteY12" fmla="*/ 0 h 37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1739" h="3720662">
                <a:moveTo>
                  <a:pt x="66679" y="0"/>
                </a:moveTo>
                <a:lnTo>
                  <a:pt x="828418" y="0"/>
                </a:lnTo>
                <a:lnTo>
                  <a:pt x="3173321" y="0"/>
                </a:lnTo>
                <a:lnTo>
                  <a:pt x="3935060" y="0"/>
                </a:lnTo>
                <a:cubicBezTo>
                  <a:pt x="3971886" y="0"/>
                  <a:pt x="4001739" y="29853"/>
                  <a:pt x="4001739" y="66679"/>
                </a:cubicBezTo>
                <a:lnTo>
                  <a:pt x="4001739" y="3653983"/>
                </a:lnTo>
                <a:cubicBezTo>
                  <a:pt x="4001739" y="3690809"/>
                  <a:pt x="3971886" y="3720662"/>
                  <a:pt x="3935060" y="3720662"/>
                </a:cubicBezTo>
                <a:lnTo>
                  <a:pt x="3173321" y="3720662"/>
                </a:lnTo>
                <a:lnTo>
                  <a:pt x="828418" y="3720662"/>
                </a:lnTo>
                <a:lnTo>
                  <a:pt x="66679" y="3720662"/>
                </a:lnTo>
                <a:cubicBezTo>
                  <a:pt x="29853" y="3720662"/>
                  <a:pt x="0" y="3690809"/>
                  <a:pt x="0" y="3653983"/>
                </a:cubicBezTo>
                <a:lnTo>
                  <a:pt x="0" y="66679"/>
                </a:lnTo>
                <a:cubicBezTo>
                  <a:pt x="0" y="29853"/>
                  <a:pt x="29853" y="0"/>
                  <a:pt x="66679"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47" name="Espace réservé du texte 11">
            <a:extLst>
              <a:ext uri="{FF2B5EF4-FFF2-40B4-BE49-F238E27FC236}">
                <a16:creationId xmlns:a16="http://schemas.microsoft.com/office/drawing/2014/main" id="{02BAC03E-5BC2-4265-BE8C-C23D1A74C348}"/>
              </a:ext>
            </a:extLst>
          </p:cNvPr>
          <p:cNvSpPr>
            <a:spLocks noGrp="1"/>
          </p:cNvSpPr>
          <p:nvPr>
            <p:ph type="body" sz="quarter" idx="26"/>
          </p:nvPr>
        </p:nvSpPr>
        <p:spPr>
          <a:xfrm>
            <a:off x="3576868" y="3451518"/>
            <a:ext cx="2088000" cy="1296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6" name="Espace réservé pour une image  56">
            <a:extLst>
              <a:ext uri="{FF2B5EF4-FFF2-40B4-BE49-F238E27FC236}">
                <a16:creationId xmlns:a16="http://schemas.microsoft.com/office/drawing/2014/main" id="{FF45187F-8EDA-47E7-A9CE-2E32CE8B76A8}"/>
              </a:ext>
            </a:extLst>
          </p:cNvPr>
          <p:cNvSpPr>
            <a:spLocks noGrp="1"/>
          </p:cNvSpPr>
          <p:nvPr>
            <p:ph type="pic" sz="quarter" idx="30" hasCustomPrompt="1"/>
          </p:nvPr>
        </p:nvSpPr>
        <p:spPr>
          <a:xfrm>
            <a:off x="7286974" y="2112579"/>
            <a:ext cx="4001739" cy="3720662"/>
          </a:xfrm>
          <a:custGeom>
            <a:avLst/>
            <a:gdLst>
              <a:gd name="connsiteX0" fmla="*/ 66679 w 4001739"/>
              <a:gd name="connsiteY0" fmla="*/ 0 h 3720662"/>
              <a:gd name="connsiteX1" fmla="*/ 828418 w 4001739"/>
              <a:gd name="connsiteY1" fmla="*/ 0 h 3720662"/>
              <a:gd name="connsiteX2" fmla="*/ 3173321 w 4001739"/>
              <a:gd name="connsiteY2" fmla="*/ 0 h 3720662"/>
              <a:gd name="connsiteX3" fmla="*/ 3935060 w 4001739"/>
              <a:gd name="connsiteY3" fmla="*/ 0 h 3720662"/>
              <a:gd name="connsiteX4" fmla="*/ 4001739 w 4001739"/>
              <a:gd name="connsiteY4" fmla="*/ 66679 h 3720662"/>
              <a:gd name="connsiteX5" fmla="*/ 4001739 w 4001739"/>
              <a:gd name="connsiteY5" fmla="*/ 3653983 h 3720662"/>
              <a:gd name="connsiteX6" fmla="*/ 3935060 w 4001739"/>
              <a:gd name="connsiteY6" fmla="*/ 3720662 h 3720662"/>
              <a:gd name="connsiteX7" fmla="*/ 3173321 w 4001739"/>
              <a:gd name="connsiteY7" fmla="*/ 3720662 h 3720662"/>
              <a:gd name="connsiteX8" fmla="*/ 828418 w 4001739"/>
              <a:gd name="connsiteY8" fmla="*/ 3720662 h 3720662"/>
              <a:gd name="connsiteX9" fmla="*/ 66679 w 4001739"/>
              <a:gd name="connsiteY9" fmla="*/ 3720662 h 3720662"/>
              <a:gd name="connsiteX10" fmla="*/ 0 w 4001739"/>
              <a:gd name="connsiteY10" fmla="*/ 3653983 h 3720662"/>
              <a:gd name="connsiteX11" fmla="*/ 0 w 4001739"/>
              <a:gd name="connsiteY11" fmla="*/ 66679 h 3720662"/>
              <a:gd name="connsiteX12" fmla="*/ 66679 w 4001739"/>
              <a:gd name="connsiteY12" fmla="*/ 0 h 372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1739" h="3720662">
                <a:moveTo>
                  <a:pt x="66679" y="0"/>
                </a:moveTo>
                <a:lnTo>
                  <a:pt x="828418" y="0"/>
                </a:lnTo>
                <a:lnTo>
                  <a:pt x="3173321" y="0"/>
                </a:lnTo>
                <a:lnTo>
                  <a:pt x="3935060" y="0"/>
                </a:lnTo>
                <a:cubicBezTo>
                  <a:pt x="3971886" y="0"/>
                  <a:pt x="4001739" y="29853"/>
                  <a:pt x="4001739" y="66679"/>
                </a:cubicBezTo>
                <a:lnTo>
                  <a:pt x="4001739" y="3653983"/>
                </a:lnTo>
                <a:cubicBezTo>
                  <a:pt x="4001739" y="3690809"/>
                  <a:pt x="3971886" y="3720662"/>
                  <a:pt x="3935060" y="3720662"/>
                </a:cubicBezTo>
                <a:lnTo>
                  <a:pt x="3173321" y="3720662"/>
                </a:lnTo>
                <a:lnTo>
                  <a:pt x="828418" y="3720662"/>
                </a:lnTo>
                <a:lnTo>
                  <a:pt x="66679" y="3720662"/>
                </a:lnTo>
                <a:cubicBezTo>
                  <a:pt x="29853" y="3720662"/>
                  <a:pt x="0" y="3690809"/>
                  <a:pt x="0" y="3653983"/>
                </a:cubicBezTo>
                <a:lnTo>
                  <a:pt x="0" y="66679"/>
                </a:lnTo>
                <a:cubicBezTo>
                  <a:pt x="0" y="29853"/>
                  <a:pt x="29853" y="0"/>
                  <a:pt x="66679" y="0"/>
                </a:cubicBez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19" name="Espace réservé du texte 11">
            <a:extLst>
              <a:ext uri="{FF2B5EF4-FFF2-40B4-BE49-F238E27FC236}">
                <a16:creationId xmlns:a16="http://schemas.microsoft.com/office/drawing/2014/main" id="{923CD2D7-C389-465B-BB16-EB9CB9E2E492}"/>
              </a:ext>
            </a:extLst>
          </p:cNvPr>
          <p:cNvSpPr>
            <a:spLocks noGrp="1"/>
          </p:cNvSpPr>
          <p:nvPr>
            <p:ph type="body" sz="quarter" idx="31"/>
          </p:nvPr>
        </p:nvSpPr>
        <p:spPr>
          <a:xfrm>
            <a:off x="6520913" y="3451518"/>
            <a:ext cx="2088000" cy="1296000"/>
          </a:xfrm>
          <a:prstGeom prst="roundRect">
            <a:avLst>
              <a:gd name="adj" fmla="val 3663"/>
            </a:avLst>
          </a:prstGeom>
          <a:solidFill>
            <a:schemeClr val="bg1"/>
          </a:solidFill>
          <a:effectLst>
            <a:outerShdw blurRad="381000" algn="ctr" rotWithShape="0">
              <a:schemeClr val="accent5"/>
            </a:outerShdw>
          </a:effectLst>
        </p:spPr>
        <p:txBody>
          <a:bodyPr lIns="216000" tIns="216000" rIns="216000" bIns="216000" anchor="ctr"/>
          <a:lstStyle>
            <a:lvl1pPr>
              <a:spcBef>
                <a:spcPts val="0"/>
              </a:spcBef>
              <a:spcAft>
                <a:spcPts val="0"/>
              </a:spcAft>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2" name="Connecteur droit 11">
            <a:extLst>
              <a:ext uri="{FF2B5EF4-FFF2-40B4-BE49-F238E27FC236}">
                <a16:creationId xmlns:a16="http://schemas.microsoft.com/office/drawing/2014/main" id="{1FAA65C5-7D11-2341-9826-C92B6DAC1240}"/>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3" name="Espace réservé du texte 8">
            <a:extLst>
              <a:ext uri="{FF2B5EF4-FFF2-40B4-BE49-F238E27FC236}">
                <a16:creationId xmlns:a16="http://schemas.microsoft.com/office/drawing/2014/main" id="{5002D45C-5308-DD40-8A03-AA751767F135}"/>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4" name="Titre 9">
            <a:extLst>
              <a:ext uri="{FF2B5EF4-FFF2-40B4-BE49-F238E27FC236}">
                <a16:creationId xmlns:a16="http://schemas.microsoft.com/office/drawing/2014/main" id="{0FF1FF10-758D-A942-97A5-CB3972B85D40}"/>
              </a:ext>
            </a:extLst>
          </p:cNvPr>
          <p:cNvSpPr>
            <a:spLocks noGrp="1"/>
          </p:cNvSpPr>
          <p:nvPr>
            <p:ph type="title"/>
          </p:nvPr>
        </p:nvSpPr>
        <p:spPr>
          <a:xfrm>
            <a:off x="571410" y="691759"/>
            <a:ext cx="10749075" cy="666000"/>
          </a:xfrm>
        </p:spPr>
        <p:txBody>
          <a:bodyPr/>
          <a:lstStyle/>
          <a:p>
            <a:r>
              <a:rPr lang="fr-FR"/>
              <a:t>Modifiez le style du titre</a:t>
            </a:r>
          </a:p>
        </p:txBody>
      </p:sp>
      <p:sp>
        <p:nvSpPr>
          <p:cNvPr id="1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1312400827"/>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et 3 contenus avec photo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899997"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1620000" rIns="288000" bIns="28800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2" name="Espace réservé du texte 11">
            <a:extLst>
              <a:ext uri="{FF2B5EF4-FFF2-40B4-BE49-F238E27FC236}">
                <a16:creationId xmlns:a16="http://schemas.microsoft.com/office/drawing/2014/main" id="{D40DF3C2-4751-42DE-9A3D-17BBC8421B53}"/>
              </a:ext>
            </a:extLst>
          </p:cNvPr>
          <p:cNvSpPr>
            <a:spLocks noGrp="1"/>
          </p:cNvSpPr>
          <p:nvPr>
            <p:ph type="body" sz="quarter" idx="17"/>
          </p:nvPr>
        </p:nvSpPr>
        <p:spPr>
          <a:xfrm>
            <a:off x="4474355"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1620000" rIns="288000" bIns="28800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3" name="Espace réservé du texte 11">
            <a:extLst>
              <a:ext uri="{FF2B5EF4-FFF2-40B4-BE49-F238E27FC236}">
                <a16:creationId xmlns:a16="http://schemas.microsoft.com/office/drawing/2014/main" id="{4F3FF940-CB3A-4CB9-8E62-EACFDB8B62EE}"/>
              </a:ext>
            </a:extLst>
          </p:cNvPr>
          <p:cNvSpPr>
            <a:spLocks noGrp="1"/>
          </p:cNvSpPr>
          <p:nvPr>
            <p:ph type="body" sz="quarter" idx="18"/>
          </p:nvPr>
        </p:nvSpPr>
        <p:spPr>
          <a:xfrm>
            <a:off x="8048713"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1620000" rIns="288000" bIns="288000" ancho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6" name="Espace réservé pour une image  25">
            <a:extLst>
              <a:ext uri="{FF2B5EF4-FFF2-40B4-BE49-F238E27FC236}">
                <a16:creationId xmlns:a16="http://schemas.microsoft.com/office/drawing/2014/main" id="{AB6DDD5C-035E-41AE-AC8E-7F90BC269843}"/>
              </a:ext>
            </a:extLst>
          </p:cNvPr>
          <p:cNvSpPr>
            <a:spLocks noGrp="1"/>
          </p:cNvSpPr>
          <p:nvPr>
            <p:ph type="pic" sz="quarter" idx="19" hasCustomPrompt="1"/>
          </p:nvPr>
        </p:nvSpPr>
        <p:spPr>
          <a:xfrm>
            <a:off x="899997" y="2112580"/>
            <a:ext cx="3240000" cy="1410549"/>
          </a:xfrm>
          <a:custGeom>
            <a:avLst/>
            <a:gdLst>
              <a:gd name="connsiteX0" fmla="*/ 66679 w 3240000"/>
              <a:gd name="connsiteY0" fmla="*/ 0 h 1410549"/>
              <a:gd name="connsiteX1" fmla="*/ 3173321 w 3240000"/>
              <a:gd name="connsiteY1" fmla="*/ 0 h 1410549"/>
              <a:gd name="connsiteX2" fmla="*/ 3240000 w 3240000"/>
              <a:gd name="connsiteY2" fmla="*/ 66679 h 1410549"/>
              <a:gd name="connsiteX3" fmla="*/ 3240000 w 3240000"/>
              <a:gd name="connsiteY3" fmla="*/ 1410549 h 1410549"/>
              <a:gd name="connsiteX4" fmla="*/ 0 w 3240000"/>
              <a:gd name="connsiteY4" fmla="*/ 1410549 h 1410549"/>
              <a:gd name="connsiteX5" fmla="*/ 0 w 3240000"/>
              <a:gd name="connsiteY5" fmla="*/ 66679 h 1410549"/>
              <a:gd name="connsiteX6" fmla="*/ 66679 w 3240000"/>
              <a:gd name="connsiteY6" fmla="*/ 0 h 14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000" h="1410549">
                <a:moveTo>
                  <a:pt x="66679" y="0"/>
                </a:moveTo>
                <a:lnTo>
                  <a:pt x="3173321" y="0"/>
                </a:lnTo>
                <a:cubicBezTo>
                  <a:pt x="3210147" y="0"/>
                  <a:pt x="3240000" y="29853"/>
                  <a:pt x="3240000" y="66679"/>
                </a:cubicBezTo>
                <a:lnTo>
                  <a:pt x="3240000" y="1410549"/>
                </a:lnTo>
                <a:lnTo>
                  <a:pt x="0" y="1410549"/>
                </a:lnTo>
                <a:lnTo>
                  <a:pt x="0" y="66679"/>
                </a:lnTo>
                <a:cubicBezTo>
                  <a:pt x="0" y="29853"/>
                  <a:pt x="29853" y="0"/>
                  <a:pt x="66679" y="0"/>
                </a:cubicBezTo>
                <a:close/>
              </a:path>
            </a:pathLst>
          </a:custGeom>
        </p:spPr>
        <p:txBody>
          <a:bodyPr wrap="square" anchor="ctr">
            <a:noAutofit/>
          </a:bodyPr>
          <a:lstStyle>
            <a:lvl1pPr algn="ctr">
              <a:buNone/>
              <a:defRPr sz="1200"/>
            </a:lvl1pPr>
          </a:lstStyle>
          <a:p>
            <a:r>
              <a:rPr lang="fr-FR"/>
              <a:t> </a:t>
            </a:r>
          </a:p>
        </p:txBody>
      </p:sp>
      <p:sp>
        <p:nvSpPr>
          <p:cNvPr id="27" name="Espace réservé pour une image  26">
            <a:extLst>
              <a:ext uri="{FF2B5EF4-FFF2-40B4-BE49-F238E27FC236}">
                <a16:creationId xmlns:a16="http://schemas.microsoft.com/office/drawing/2014/main" id="{F5D1434F-B3BE-424B-8FF2-ABB8FD89555A}"/>
              </a:ext>
            </a:extLst>
          </p:cNvPr>
          <p:cNvSpPr>
            <a:spLocks noGrp="1"/>
          </p:cNvSpPr>
          <p:nvPr>
            <p:ph type="pic" sz="quarter" idx="20" hasCustomPrompt="1"/>
          </p:nvPr>
        </p:nvSpPr>
        <p:spPr>
          <a:xfrm>
            <a:off x="4474355" y="2112580"/>
            <a:ext cx="3240000" cy="1410549"/>
          </a:xfrm>
          <a:custGeom>
            <a:avLst/>
            <a:gdLst>
              <a:gd name="connsiteX0" fmla="*/ 66679 w 3240000"/>
              <a:gd name="connsiteY0" fmla="*/ 0 h 1410549"/>
              <a:gd name="connsiteX1" fmla="*/ 3173321 w 3240000"/>
              <a:gd name="connsiteY1" fmla="*/ 0 h 1410549"/>
              <a:gd name="connsiteX2" fmla="*/ 3240000 w 3240000"/>
              <a:gd name="connsiteY2" fmla="*/ 66679 h 1410549"/>
              <a:gd name="connsiteX3" fmla="*/ 3240000 w 3240000"/>
              <a:gd name="connsiteY3" fmla="*/ 1410549 h 1410549"/>
              <a:gd name="connsiteX4" fmla="*/ 0 w 3240000"/>
              <a:gd name="connsiteY4" fmla="*/ 1410549 h 1410549"/>
              <a:gd name="connsiteX5" fmla="*/ 0 w 3240000"/>
              <a:gd name="connsiteY5" fmla="*/ 66679 h 1410549"/>
              <a:gd name="connsiteX6" fmla="*/ 66679 w 3240000"/>
              <a:gd name="connsiteY6" fmla="*/ 0 h 14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000" h="1410549">
                <a:moveTo>
                  <a:pt x="66679" y="0"/>
                </a:moveTo>
                <a:lnTo>
                  <a:pt x="3173321" y="0"/>
                </a:lnTo>
                <a:cubicBezTo>
                  <a:pt x="3210147" y="0"/>
                  <a:pt x="3240000" y="29853"/>
                  <a:pt x="3240000" y="66679"/>
                </a:cubicBezTo>
                <a:lnTo>
                  <a:pt x="3240000" y="1410549"/>
                </a:lnTo>
                <a:lnTo>
                  <a:pt x="0" y="1410549"/>
                </a:lnTo>
                <a:lnTo>
                  <a:pt x="0" y="66679"/>
                </a:lnTo>
                <a:cubicBezTo>
                  <a:pt x="0" y="29853"/>
                  <a:pt x="29853" y="0"/>
                  <a:pt x="66679" y="0"/>
                </a:cubicBezTo>
                <a:close/>
              </a:path>
            </a:pathLst>
          </a:custGeom>
        </p:spPr>
        <p:txBody>
          <a:bodyPr wrap="square" anchor="ctr">
            <a:noAutofit/>
          </a:bodyPr>
          <a:lstStyle>
            <a:lvl1pPr algn="ctr">
              <a:buNone/>
              <a:defRPr sz="1200"/>
            </a:lvl1pPr>
          </a:lstStyle>
          <a:p>
            <a:r>
              <a:rPr lang="fr-FR"/>
              <a:t> </a:t>
            </a:r>
          </a:p>
        </p:txBody>
      </p:sp>
      <p:sp>
        <p:nvSpPr>
          <p:cNvPr id="28" name="Espace réservé pour une image  27">
            <a:extLst>
              <a:ext uri="{FF2B5EF4-FFF2-40B4-BE49-F238E27FC236}">
                <a16:creationId xmlns:a16="http://schemas.microsoft.com/office/drawing/2014/main" id="{2E67578A-6284-4B35-A0AB-E773BA697C92}"/>
              </a:ext>
            </a:extLst>
          </p:cNvPr>
          <p:cNvSpPr>
            <a:spLocks noGrp="1"/>
          </p:cNvSpPr>
          <p:nvPr>
            <p:ph type="pic" sz="quarter" idx="21" hasCustomPrompt="1"/>
          </p:nvPr>
        </p:nvSpPr>
        <p:spPr>
          <a:xfrm>
            <a:off x="8048713" y="2112580"/>
            <a:ext cx="3240000" cy="1410549"/>
          </a:xfrm>
          <a:custGeom>
            <a:avLst/>
            <a:gdLst>
              <a:gd name="connsiteX0" fmla="*/ 66679 w 3240000"/>
              <a:gd name="connsiteY0" fmla="*/ 0 h 1410549"/>
              <a:gd name="connsiteX1" fmla="*/ 3173321 w 3240000"/>
              <a:gd name="connsiteY1" fmla="*/ 0 h 1410549"/>
              <a:gd name="connsiteX2" fmla="*/ 3240000 w 3240000"/>
              <a:gd name="connsiteY2" fmla="*/ 66679 h 1410549"/>
              <a:gd name="connsiteX3" fmla="*/ 3240000 w 3240000"/>
              <a:gd name="connsiteY3" fmla="*/ 1410549 h 1410549"/>
              <a:gd name="connsiteX4" fmla="*/ 0 w 3240000"/>
              <a:gd name="connsiteY4" fmla="*/ 1410549 h 1410549"/>
              <a:gd name="connsiteX5" fmla="*/ 0 w 3240000"/>
              <a:gd name="connsiteY5" fmla="*/ 66679 h 1410549"/>
              <a:gd name="connsiteX6" fmla="*/ 66679 w 3240000"/>
              <a:gd name="connsiteY6" fmla="*/ 0 h 141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0000" h="1410549">
                <a:moveTo>
                  <a:pt x="66679" y="0"/>
                </a:moveTo>
                <a:lnTo>
                  <a:pt x="3173321" y="0"/>
                </a:lnTo>
                <a:cubicBezTo>
                  <a:pt x="3210147" y="0"/>
                  <a:pt x="3240000" y="29853"/>
                  <a:pt x="3240000" y="66679"/>
                </a:cubicBezTo>
                <a:lnTo>
                  <a:pt x="3240000" y="1410549"/>
                </a:lnTo>
                <a:lnTo>
                  <a:pt x="0" y="1410549"/>
                </a:lnTo>
                <a:lnTo>
                  <a:pt x="0" y="66679"/>
                </a:lnTo>
                <a:cubicBezTo>
                  <a:pt x="0" y="29853"/>
                  <a:pt x="29853" y="0"/>
                  <a:pt x="66679" y="0"/>
                </a:cubicBezTo>
                <a:close/>
              </a:path>
            </a:pathLst>
          </a:custGeom>
        </p:spPr>
        <p:txBody>
          <a:bodyPr wrap="square" anchor="ctr">
            <a:noAutofit/>
          </a:bodyPr>
          <a:lstStyle>
            <a:lvl1pPr algn="ctr">
              <a:buNone/>
              <a:defRPr sz="1200"/>
            </a:lvl1pPr>
          </a:lstStyle>
          <a:p>
            <a:r>
              <a:rPr lang="fr-FR"/>
              <a:t> </a:t>
            </a:r>
          </a:p>
        </p:txBody>
      </p:sp>
      <p:cxnSp>
        <p:nvCxnSpPr>
          <p:cNvPr id="14" name="Connecteur droit 13">
            <a:extLst>
              <a:ext uri="{FF2B5EF4-FFF2-40B4-BE49-F238E27FC236}">
                <a16:creationId xmlns:a16="http://schemas.microsoft.com/office/drawing/2014/main" id="{8BE12898-5F0D-2746-80BD-A95067E6A6FB}"/>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8">
            <a:extLst>
              <a:ext uri="{FF2B5EF4-FFF2-40B4-BE49-F238E27FC236}">
                <a16:creationId xmlns:a16="http://schemas.microsoft.com/office/drawing/2014/main" id="{91BBF6F8-A2D8-6B49-BBCB-DBB8E29DD636}"/>
              </a:ext>
            </a:extLst>
          </p:cNvPr>
          <p:cNvSpPr>
            <a:spLocks noGrp="1"/>
          </p:cNvSpPr>
          <p:nvPr>
            <p:ph type="body" sz="quarter" idx="13"/>
          </p:nvPr>
        </p:nvSpPr>
        <p:spPr>
          <a:xfrm>
            <a:off x="571409" y="1357759"/>
            <a:ext cx="10749600" cy="389658"/>
          </a:xfrm>
        </p:spPr>
        <p:txBody>
          <a:bodyPr>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6" name="Titre 9">
            <a:extLst>
              <a:ext uri="{FF2B5EF4-FFF2-40B4-BE49-F238E27FC236}">
                <a16:creationId xmlns:a16="http://schemas.microsoft.com/office/drawing/2014/main" id="{3CF85D0A-744E-9641-B6C8-8B8160B72DE1}"/>
              </a:ext>
            </a:extLst>
          </p:cNvPr>
          <p:cNvSpPr>
            <a:spLocks noGrp="1"/>
          </p:cNvSpPr>
          <p:nvPr>
            <p:ph type="title"/>
          </p:nvPr>
        </p:nvSpPr>
        <p:spPr>
          <a:xfrm>
            <a:off x="571410" y="691759"/>
            <a:ext cx="10749075" cy="666000"/>
          </a:xfrm>
        </p:spPr>
        <p:txBody>
          <a:bodyPr/>
          <a:lstStyle/>
          <a:p>
            <a:r>
              <a:rPr lang="fr-FR"/>
              <a:t>Modifiez le style du titre</a:t>
            </a:r>
          </a:p>
        </p:txBody>
      </p:sp>
      <p:sp>
        <p:nvSpPr>
          <p:cNvPr id="17"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635199426"/>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899997"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0" name="Connecteur droit 9">
            <a:extLst>
              <a:ext uri="{FF2B5EF4-FFF2-40B4-BE49-F238E27FC236}">
                <a16:creationId xmlns:a16="http://schemas.microsoft.com/office/drawing/2014/main" id="{CD829717-E1E3-E44C-BB9B-FAF0CDEDE4B2}"/>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3" name="Titre 9">
            <a:extLst>
              <a:ext uri="{FF2B5EF4-FFF2-40B4-BE49-F238E27FC236}">
                <a16:creationId xmlns:a16="http://schemas.microsoft.com/office/drawing/2014/main" id="{76501AC2-C277-AA4A-A611-EB0A71B5D12C}"/>
              </a:ext>
            </a:extLst>
          </p:cNvPr>
          <p:cNvSpPr>
            <a:spLocks noGrp="1"/>
          </p:cNvSpPr>
          <p:nvPr>
            <p:ph type="title"/>
          </p:nvPr>
        </p:nvSpPr>
        <p:spPr>
          <a:xfrm>
            <a:off x="571410" y="691759"/>
            <a:ext cx="3568587" cy="666000"/>
          </a:xfrm>
        </p:spPr>
        <p:txBody>
          <a:bodyPr/>
          <a:lstStyle/>
          <a:p>
            <a:r>
              <a:rPr lang="fr-FR"/>
              <a:t>Modifiez le style du titre</a:t>
            </a:r>
          </a:p>
        </p:txBody>
      </p:sp>
      <p:sp>
        <p:nvSpPr>
          <p:cNvPr id="8"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880185409"/>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re et contenu avec 1 image">
    <p:spTree>
      <p:nvGrpSpPr>
        <p:cNvPr id="1" name=""/>
        <p:cNvGrpSpPr/>
        <p:nvPr/>
      </p:nvGrpSpPr>
      <p:grpSpPr>
        <a:xfrm>
          <a:off x="0" y="0"/>
          <a:ext cx="0" cy="0"/>
          <a:chOff x="0" y="0"/>
          <a:chExt cx="0" cy="0"/>
        </a:xfrm>
      </p:grpSpPr>
      <p:sp>
        <p:nvSpPr>
          <p:cNvPr id="14" name="Espace réservé pour une image  13">
            <a:extLst>
              <a:ext uri="{FF2B5EF4-FFF2-40B4-BE49-F238E27FC236}">
                <a16:creationId xmlns:a16="http://schemas.microsoft.com/office/drawing/2014/main" id="{AE919862-0AE0-411E-B950-E085EB0835BB}"/>
              </a:ext>
            </a:extLst>
          </p:cNvPr>
          <p:cNvSpPr>
            <a:spLocks noGrp="1"/>
          </p:cNvSpPr>
          <p:nvPr>
            <p:ph type="pic" sz="quarter" idx="19" hasCustomPrompt="1"/>
          </p:nvPr>
        </p:nvSpPr>
        <p:spPr>
          <a:xfrm>
            <a:off x="4058196" y="2265127"/>
            <a:ext cx="6590207" cy="3415569"/>
          </a:xfrm>
          <a:custGeom>
            <a:avLst/>
            <a:gdLst>
              <a:gd name="connsiteX0" fmla="*/ 0 w 6590207"/>
              <a:gd name="connsiteY0" fmla="*/ 0 h 3415569"/>
              <a:gd name="connsiteX1" fmla="*/ 6517319 w 6590207"/>
              <a:gd name="connsiteY1" fmla="*/ 0 h 3415569"/>
              <a:gd name="connsiteX2" fmla="*/ 6590207 w 6590207"/>
              <a:gd name="connsiteY2" fmla="*/ 72888 h 3415569"/>
              <a:gd name="connsiteX3" fmla="*/ 6590207 w 6590207"/>
              <a:gd name="connsiteY3" fmla="*/ 3342681 h 3415569"/>
              <a:gd name="connsiteX4" fmla="*/ 6517319 w 6590207"/>
              <a:gd name="connsiteY4" fmla="*/ 3415569 h 3415569"/>
              <a:gd name="connsiteX5" fmla="*/ 0 w 6590207"/>
              <a:gd name="connsiteY5" fmla="*/ 3415569 h 341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90207" h="3415569">
                <a:moveTo>
                  <a:pt x="0" y="0"/>
                </a:moveTo>
                <a:lnTo>
                  <a:pt x="6517319" y="0"/>
                </a:lnTo>
                <a:cubicBezTo>
                  <a:pt x="6557574" y="0"/>
                  <a:pt x="6590207" y="32633"/>
                  <a:pt x="6590207" y="72888"/>
                </a:cubicBezTo>
                <a:lnTo>
                  <a:pt x="6590207" y="3342681"/>
                </a:lnTo>
                <a:cubicBezTo>
                  <a:pt x="6590207" y="3382936"/>
                  <a:pt x="6557574" y="3415569"/>
                  <a:pt x="6517319" y="3415569"/>
                </a:cubicBezTo>
                <a:lnTo>
                  <a:pt x="0" y="3415569"/>
                </a:lnTo>
                <a:close/>
              </a:path>
            </a:pathLst>
          </a:custGeom>
          <a:effectLst>
            <a:outerShdw blurRad="381000" algn="t" rotWithShape="0">
              <a:schemeClr val="accent5"/>
            </a:outerShdw>
          </a:effectLst>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899997"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0" name="Connecteur droit 9">
            <a:extLst>
              <a:ext uri="{FF2B5EF4-FFF2-40B4-BE49-F238E27FC236}">
                <a16:creationId xmlns:a16="http://schemas.microsoft.com/office/drawing/2014/main" id="{E09A3BBF-D69C-C845-A60B-081F49A72415}"/>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3" name="Titre 9">
            <a:extLst>
              <a:ext uri="{FF2B5EF4-FFF2-40B4-BE49-F238E27FC236}">
                <a16:creationId xmlns:a16="http://schemas.microsoft.com/office/drawing/2014/main" id="{2A9D9A18-6DC1-284A-AFCD-8F74E038BA0B}"/>
              </a:ext>
            </a:extLst>
          </p:cNvPr>
          <p:cNvSpPr>
            <a:spLocks noGrp="1"/>
          </p:cNvSpPr>
          <p:nvPr>
            <p:ph type="title"/>
          </p:nvPr>
        </p:nvSpPr>
        <p:spPr>
          <a:xfrm>
            <a:off x="571410" y="691759"/>
            <a:ext cx="3568587" cy="666000"/>
          </a:xfrm>
        </p:spPr>
        <p:txBody>
          <a:bodyPr/>
          <a:lstStyle/>
          <a:p>
            <a:r>
              <a:rPr lang="fr-FR"/>
              <a:t>Modifiez le style du titre</a:t>
            </a:r>
          </a:p>
        </p:txBody>
      </p:sp>
      <p:sp>
        <p:nvSpPr>
          <p:cNvPr id="9"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1970385020"/>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avec bordu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2" name="Espace réservé du texte 11">
            <a:extLst>
              <a:ext uri="{FF2B5EF4-FFF2-40B4-BE49-F238E27FC236}">
                <a16:creationId xmlns:a16="http://schemas.microsoft.com/office/drawing/2014/main" id="{B664421C-C631-4944-BBF0-3ADBA91BBF18}"/>
              </a:ext>
            </a:extLst>
          </p:cNvPr>
          <p:cNvSpPr>
            <a:spLocks noGrp="1"/>
          </p:cNvSpPr>
          <p:nvPr>
            <p:ph type="body" sz="quarter" idx="14"/>
          </p:nvPr>
        </p:nvSpPr>
        <p:spPr>
          <a:xfrm>
            <a:off x="899997" y="2112579"/>
            <a:ext cx="3240000" cy="3720662"/>
          </a:xfrm>
          <a:prstGeom prst="roundRect">
            <a:avLst>
              <a:gd name="adj" fmla="val 2058"/>
            </a:avLst>
          </a:prstGeom>
          <a:solidFill>
            <a:schemeClr val="bg1"/>
          </a:solidFill>
          <a:effectLst>
            <a:outerShdw blurRad="381000" algn="ctr" rotWithShape="0">
              <a:schemeClr val="accent5"/>
            </a:outerShdw>
          </a:effectLst>
        </p:spPr>
        <p:txBody>
          <a:bodyPr lIns="288000" tIns="288000" rIns="288000" bIns="288000"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8" name="Connecteur droit 7">
            <a:extLst>
              <a:ext uri="{FF2B5EF4-FFF2-40B4-BE49-F238E27FC236}">
                <a16:creationId xmlns:a16="http://schemas.microsoft.com/office/drawing/2014/main" id="{DD0343BA-F667-6942-AD38-84EA1C18BCED}"/>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9" name="Titre 9">
            <a:extLst>
              <a:ext uri="{FF2B5EF4-FFF2-40B4-BE49-F238E27FC236}">
                <a16:creationId xmlns:a16="http://schemas.microsoft.com/office/drawing/2014/main" id="{9E075D5E-FFC9-4645-B5B1-75F040A96F1C}"/>
              </a:ext>
            </a:extLst>
          </p:cNvPr>
          <p:cNvSpPr>
            <a:spLocks noGrp="1"/>
          </p:cNvSpPr>
          <p:nvPr>
            <p:ph type="title"/>
          </p:nvPr>
        </p:nvSpPr>
        <p:spPr>
          <a:xfrm>
            <a:off x="571410" y="691759"/>
            <a:ext cx="3568587" cy="666000"/>
          </a:xfrm>
        </p:spPr>
        <p:txBody>
          <a:bodyPr/>
          <a:lstStyle/>
          <a:p>
            <a:r>
              <a:rPr lang="fr-FR"/>
              <a:t>Modifiez le style du titre</a:t>
            </a:r>
          </a:p>
        </p:txBody>
      </p:sp>
      <p:sp>
        <p:nvSpPr>
          <p:cNvPr id="10"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2805952031"/>
      </p:ext>
    </p:extLst>
  </p:cSld>
  <p:clrMapOvr>
    <a:masterClrMapping/>
  </p:clrMapOvr>
  <p:extLst>
    <p:ext uri="{DCECCB84-F9BA-43D5-87BE-67443E8EF086}">
      <p15:sldGuideLst xmlns:p15="http://schemas.microsoft.com/office/powerpoint/2012/main">
        <p15:guide id="1" pos="569">
          <p15:clr>
            <a:srgbClr val="5ACBF0"/>
          </p15:clr>
        </p15:guide>
        <p15:guide id="2" pos="711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3 textes avec pictogrammes">
    <p:spTree>
      <p:nvGrpSpPr>
        <p:cNvPr id="1" name=""/>
        <p:cNvGrpSpPr/>
        <p:nvPr/>
      </p:nvGrpSpPr>
      <p:grpSpPr>
        <a:xfrm>
          <a:off x="0" y="0"/>
          <a:ext cx="0" cy="0"/>
          <a:chOff x="0" y="0"/>
          <a:chExt cx="0" cy="0"/>
        </a:xfrm>
      </p:grpSpPr>
      <p:sp>
        <p:nvSpPr>
          <p:cNvPr id="10" name="Espace réservé pour une image  25">
            <a:extLst>
              <a:ext uri="{FF2B5EF4-FFF2-40B4-BE49-F238E27FC236}">
                <a16:creationId xmlns:a16="http://schemas.microsoft.com/office/drawing/2014/main" id="{AA50D4FA-9F19-48B5-B919-D282DC2CC84F}"/>
              </a:ext>
            </a:extLst>
          </p:cNvPr>
          <p:cNvSpPr>
            <a:spLocks noGrp="1"/>
          </p:cNvSpPr>
          <p:nvPr>
            <p:ph type="pic" sz="quarter" idx="19" hasCustomPrompt="1"/>
          </p:nvPr>
        </p:nvSpPr>
        <p:spPr>
          <a:xfrm>
            <a:off x="7872000" y="1"/>
            <a:ext cx="4320000" cy="6858000"/>
          </a:xfrm>
          <a:prstGeom prst="rect">
            <a:avLst/>
          </a:prstGeom>
        </p:spPr>
        <p:txBody>
          <a:bodyPr wrap="square" anchor="ctr">
            <a:noAutofit/>
          </a:bodyPr>
          <a:lstStyle>
            <a:lvl1pPr algn="ctr">
              <a:buNone/>
              <a:defRPr sz="1200"/>
            </a:lvl1pPr>
          </a:lstStyle>
          <a:p>
            <a:r>
              <a:rPr lang="fr-FR"/>
              <a:t> </a:t>
            </a:r>
          </a:p>
        </p:txBody>
      </p:sp>
      <p:sp>
        <p:nvSpPr>
          <p:cNvPr id="4" name="Espace réservé de la date 3">
            <a:extLst>
              <a:ext uri="{FF2B5EF4-FFF2-40B4-BE49-F238E27FC236}">
                <a16:creationId xmlns:a16="http://schemas.microsoft.com/office/drawing/2014/main" id="{2B80E0C6-CA24-46D7-B5FD-DB371AAB11B7}"/>
              </a:ext>
            </a:extLst>
          </p:cNvPr>
          <p:cNvSpPr>
            <a:spLocks noGrp="1"/>
          </p:cNvSpPr>
          <p:nvPr>
            <p:ph type="dt" sz="half" idx="10"/>
          </p:nvPr>
        </p:nvSpPr>
        <p:spPr/>
        <p:txBody>
          <a:bodyPr/>
          <a:lstStyle/>
          <a:p>
            <a:fld id="{EB9C262D-5599-4E2E-86C3-E068F978D94D}" type="datetime1">
              <a:rPr lang="fr-FR" smtClean="0"/>
              <a:t>18/02/2026</a:t>
            </a:fld>
            <a:endParaRPr lang="fr-FR"/>
          </a:p>
        </p:txBody>
      </p:sp>
      <p:sp>
        <p:nvSpPr>
          <p:cNvPr id="6" name="Espace réservé du numéro de diapositive 5">
            <a:extLst>
              <a:ext uri="{FF2B5EF4-FFF2-40B4-BE49-F238E27FC236}">
                <a16:creationId xmlns:a16="http://schemas.microsoft.com/office/drawing/2014/main" id="{212D1219-2B77-4E3C-B288-C0353097F913}"/>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16" name="Espace réservé du texte 15">
            <a:extLst>
              <a:ext uri="{FF2B5EF4-FFF2-40B4-BE49-F238E27FC236}">
                <a16:creationId xmlns:a16="http://schemas.microsoft.com/office/drawing/2014/main" id="{A1DBD151-30F7-402F-B42F-974B2F25AFC1}"/>
              </a:ext>
            </a:extLst>
          </p:cNvPr>
          <p:cNvSpPr>
            <a:spLocks noGrp="1"/>
          </p:cNvSpPr>
          <p:nvPr>
            <p:ph type="body" sz="quarter" idx="20"/>
          </p:nvPr>
        </p:nvSpPr>
        <p:spPr>
          <a:xfrm>
            <a:off x="1980000" y="2197677"/>
            <a:ext cx="5400000" cy="720000"/>
          </a:xfrm>
        </p:spPr>
        <p:txBody>
          <a:bodyPr anchor="ctr"/>
          <a:lstStyle>
            <a:lvl1pPr>
              <a:spcBef>
                <a:spcPts val="600"/>
              </a:spcBef>
              <a:spcAft>
                <a:spcPts val="300"/>
              </a:spcAft>
              <a:defRPr/>
            </a:lvl1pPr>
            <a:lvl2pPr>
              <a:spcBef>
                <a:spcPts val="200"/>
              </a:spcBef>
              <a:spcAft>
                <a:spcPts val="200"/>
              </a:spcAft>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7" name="Espace réservé du texte 15">
            <a:extLst>
              <a:ext uri="{FF2B5EF4-FFF2-40B4-BE49-F238E27FC236}">
                <a16:creationId xmlns:a16="http://schemas.microsoft.com/office/drawing/2014/main" id="{B99FAA8C-E6E8-4113-9875-DA5F299688A4}"/>
              </a:ext>
            </a:extLst>
          </p:cNvPr>
          <p:cNvSpPr>
            <a:spLocks noGrp="1"/>
          </p:cNvSpPr>
          <p:nvPr>
            <p:ph type="body" sz="quarter" idx="21"/>
          </p:nvPr>
        </p:nvSpPr>
        <p:spPr>
          <a:xfrm>
            <a:off x="1980000" y="3655459"/>
            <a:ext cx="5400000" cy="720000"/>
          </a:xfrm>
        </p:spPr>
        <p:txBody>
          <a:bodyPr anchor="ctr"/>
          <a:lstStyle>
            <a:lvl1pPr>
              <a:spcBef>
                <a:spcPts val="0"/>
              </a:spcBef>
              <a:spcAft>
                <a:spcPts val="300"/>
              </a:spcAft>
              <a:defRPr/>
            </a:lvl1pPr>
            <a:lvl2pPr>
              <a:spcBef>
                <a:spcPts val="200"/>
              </a:spcBef>
              <a:spcAft>
                <a:spcPts val="200"/>
              </a:spcAft>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8" name="Espace réservé du texte 15">
            <a:extLst>
              <a:ext uri="{FF2B5EF4-FFF2-40B4-BE49-F238E27FC236}">
                <a16:creationId xmlns:a16="http://schemas.microsoft.com/office/drawing/2014/main" id="{D26098AF-E5BF-4AB2-B677-EBBAF2E45339}"/>
              </a:ext>
            </a:extLst>
          </p:cNvPr>
          <p:cNvSpPr>
            <a:spLocks noGrp="1"/>
          </p:cNvSpPr>
          <p:nvPr>
            <p:ph type="body" sz="quarter" idx="22"/>
          </p:nvPr>
        </p:nvSpPr>
        <p:spPr>
          <a:xfrm>
            <a:off x="1980000" y="5113241"/>
            <a:ext cx="5400000" cy="720000"/>
          </a:xfrm>
        </p:spPr>
        <p:txBody>
          <a:bodyPr anchor="ctr"/>
          <a:lstStyle>
            <a:lvl1pPr>
              <a:spcBef>
                <a:spcPts val="0"/>
              </a:spcBef>
              <a:spcAft>
                <a:spcPts val="300"/>
              </a:spcAft>
              <a:defRPr/>
            </a:lvl1pPr>
            <a:lvl2pPr>
              <a:spcBef>
                <a:spcPts val="200"/>
              </a:spcBef>
              <a:spcAft>
                <a:spcPts val="200"/>
              </a:spcAft>
              <a:defRPr/>
            </a:lvl2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2" name="Connecteur droit 11">
            <a:extLst>
              <a:ext uri="{FF2B5EF4-FFF2-40B4-BE49-F238E27FC236}">
                <a16:creationId xmlns:a16="http://schemas.microsoft.com/office/drawing/2014/main" id="{C8DDE9E8-F843-5E49-9B5A-48D3B75A833A}"/>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3" name="Espace réservé du texte 8">
            <a:extLst>
              <a:ext uri="{FF2B5EF4-FFF2-40B4-BE49-F238E27FC236}">
                <a16:creationId xmlns:a16="http://schemas.microsoft.com/office/drawing/2014/main" id="{3E642045-C890-C442-866E-70768141D677}"/>
              </a:ext>
            </a:extLst>
          </p:cNvPr>
          <p:cNvSpPr>
            <a:spLocks noGrp="1"/>
          </p:cNvSpPr>
          <p:nvPr>
            <p:ph type="body" sz="quarter" idx="13"/>
          </p:nvPr>
        </p:nvSpPr>
        <p:spPr>
          <a:xfrm>
            <a:off x="571409" y="1357759"/>
            <a:ext cx="6808923" cy="389658"/>
          </a:xfrm>
        </p:spPr>
        <p:txBody>
          <a:bodyPr wrap="square">
            <a:spAutoFit/>
          </a:bodyPr>
          <a:lstStyle>
            <a:lvl1pPr marL="0" indent="0">
              <a:lnSpc>
                <a:spcPct val="110000"/>
              </a:lnSpc>
              <a:spcBef>
                <a:spcPts val="0"/>
              </a:spcBef>
              <a:spcAft>
                <a:spcPts val="0"/>
              </a:spcAft>
              <a:buFont typeface="Arial" panose="020B0604020202020204" pitchFamily="34" charset="0"/>
              <a:buNone/>
              <a:defRPr sz="1200" b="0">
                <a:solidFill>
                  <a:schemeClr val="tx1"/>
                </a:solidFill>
              </a:defRPr>
            </a:lvl1pPr>
            <a:lvl2pPr marL="0" indent="0">
              <a:lnSpc>
                <a:spcPct val="110000"/>
              </a:lnSpc>
              <a:spcBef>
                <a:spcPts val="0"/>
              </a:spcBef>
              <a:spcAft>
                <a:spcPts val="0"/>
              </a:spcAft>
              <a:buFont typeface="Arial" panose="020B0604020202020204" pitchFamily="34" charset="0"/>
              <a:buNone/>
              <a:defRPr sz="1200" b="1">
                <a:solidFill>
                  <a:schemeClr val="tx1"/>
                </a:solidFill>
              </a:defRPr>
            </a:lvl2pPr>
            <a:lvl3pPr marL="0" indent="0">
              <a:lnSpc>
                <a:spcPct val="110000"/>
              </a:lnSpc>
              <a:spcBef>
                <a:spcPts val="0"/>
              </a:spcBef>
              <a:spcAft>
                <a:spcPts val="0"/>
              </a:spcAft>
              <a:buNone/>
              <a:defRPr sz="1200">
                <a:solidFill>
                  <a:schemeClr val="tx1"/>
                </a:solidFill>
              </a:defRPr>
            </a:lvl3pPr>
            <a:lvl4pPr marL="0" indent="0">
              <a:lnSpc>
                <a:spcPct val="110000"/>
              </a:lnSpc>
              <a:spcBef>
                <a:spcPts val="0"/>
              </a:spcBef>
              <a:spcAft>
                <a:spcPts val="0"/>
              </a:spcAft>
              <a:buNone/>
              <a:defRPr sz="1200">
                <a:solidFill>
                  <a:schemeClr val="tx1"/>
                </a:solidFill>
              </a:defRPr>
            </a:lvl4pPr>
            <a:lvl5pPr marL="0" indent="0">
              <a:lnSpc>
                <a:spcPct val="110000"/>
              </a:lnSpc>
              <a:spcBef>
                <a:spcPts val="0"/>
              </a:spcBef>
              <a:spcAft>
                <a:spcPts val="0"/>
              </a:spcAft>
              <a:buFont typeface="Arial" panose="020B0604020202020204" pitchFamily="34" charset="0"/>
              <a:buNone/>
              <a:defRPr sz="1200">
                <a:solidFill>
                  <a:schemeClr val="tx1"/>
                </a:solidFill>
              </a:defRPr>
            </a:lvl5pPr>
            <a:lvl6pPr marL="0" indent="0">
              <a:lnSpc>
                <a:spcPct val="110000"/>
              </a:lnSpc>
              <a:spcBef>
                <a:spcPts val="0"/>
              </a:spcBef>
              <a:spcAft>
                <a:spcPts val="0"/>
              </a:spcAft>
              <a:buFont typeface="Arial" panose="020B0604020202020204" pitchFamily="34" charset="0"/>
              <a:buNone/>
              <a:defRPr sz="1200">
                <a:solidFill>
                  <a:schemeClr val="tx1"/>
                </a:solidFill>
              </a:defRPr>
            </a:lvl6pPr>
            <a:lvl7pPr marL="0" indent="0">
              <a:lnSpc>
                <a:spcPct val="110000"/>
              </a:lnSpc>
              <a:spcBef>
                <a:spcPts val="0"/>
              </a:spcBef>
              <a:spcAft>
                <a:spcPts val="0"/>
              </a:spcAft>
              <a:buFont typeface="Arial" panose="020B0604020202020204" pitchFamily="34" charset="0"/>
              <a:buNone/>
              <a:defRPr sz="1200">
                <a:solidFill>
                  <a:schemeClr val="tx1"/>
                </a:solidFill>
              </a:defRPr>
            </a:lvl7pPr>
            <a:lvl8pPr marL="0" indent="0">
              <a:lnSpc>
                <a:spcPct val="110000"/>
              </a:lnSpc>
              <a:spcBef>
                <a:spcPts val="0"/>
              </a:spcBef>
              <a:spcAft>
                <a:spcPts val="0"/>
              </a:spcAft>
              <a:buFont typeface="Arial" panose="020B0604020202020204" pitchFamily="34" charset="0"/>
              <a:buNone/>
              <a:defRPr sz="1200">
                <a:solidFill>
                  <a:schemeClr val="tx1"/>
                </a:solidFill>
              </a:defRPr>
            </a:lvl8pPr>
            <a:lvl9pPr marL="0" indent="0">
              <a:lnSpc>
                <a:spcPct val="110000"/>
              </a:lnSpc>
              <a:spcBef>
                <a:spcPts val="0"/>
              </a:spcBef>
              <a:spcAft>
                <a:spcPts val="0"/>
              </a:spcAft>
              <a:buFont typeface="Arial" panose="020B0604020202020204" pitchFamily="34" charset="0"/>
              <a:buNone/>
              <a:defRPr sz="1200">
                <a:solidFill>
                  <a:schemeClr val="tx1"/>
                </a:solidFill>
              </a:defRPr>
            </a:lvl9pPr>
          </a:lstStyle>
          <a:p>
            <a:pPr lvl="0"/>
            <a:r>
              <a:rPr lang="fr-FR" dirty="0"/>
              <a:t>Cliquez pour modifier les styles du texte du masque</a:t>
            </a:r>
          </a:p>
          <a:p>
            <a:pPr lvl="1"/>
            <a:r>
              <a:rPr lang="fr-FR" dirty="0"/>
              <a:t>Deuxième niveau</a:t>
            </a:r>
          </a:p>
        </p:txBody>
      </p:sp>
      <p:sp>
        <p:nvSpPr>
          <p:cNvPr id="14" name="Titre 9">
            <a:extLst>
              <a:ext uri="{FF2B5EF4-FFF2-40B4-BE49-F238E27FC236}">
                <a16:creationId xmlns:a16="http://schemas.microsoft.com/office/drawing/2014/main" id="{30996616-D865-9B40-B6A6-172660CF1E54}"/>
              </a:ext>
            </a:extLst>
          </p:cNvPr>
          <p:cNvSpPr>
            <a:spLocks noGrp="1"/>
          </p:cNvSpPr>
          <p:nvPr>
            <p:ph type="title"/>
          </p:nvPr>
        </p:nvSpPr>
        <p:spPr>
          <a:xfrm>
            <a:off x="571411" y="691759"/>
            <a:ext cx="6808590" cy="666000"/>
          </a:xfrm>
        </p:spPr>
        <p:txBody>
          <a:bodyPr/>
          <a:lstStyle/>
          <a:p>
            <a:r>
              <a:rPr lang="fr-FR"/>
              <a:t>Modifiez le style du titre</a:t>
            </a:r>
          </a:p>
        </p:txBody>
      </p:sp>
      <p:sp>
        <p:nvSpPr>
          <p:cNvPr id="1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1426651932"/>
      </p:ext>
    </p:extLst>
  </p:cSld>
  <p:clrMapOvr>
    <a:masterClrMapping/>
  </p:clrMapOvr>
  <p:extLst>
    <p:ext uri="{DCECCB84-F9BA-43D5-87BE-67443E8EF086}">
      <p15:sldGuideLst xmlns:p15="http://schemas.microsoft.com/office/powerpoint/2012/main">
        <p15:guide id="1" pos="574">
          <p15:clr>
            <a:srgbClr val="5ACBF0"/>
          </p15:clr>
        </p15:guide>
        <p15:guide id="2" pos="7111">
          <p15:clr>
            <a:srgbClr val="5ACBF0"/>
          </p15:clr>
        </p15:guide>
        <p15:guide id="3" pos="1026">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3E6FFC8-49E0-49AD-9E44-B779F167B3CF}"/>
              </a:ext>
            </a:extLst>
          </p:cNvPr>
          <p:cNvSpPr>
            <a:spLocks noGrp="1"/>
          </p:cNvSpPr>
          <p:nvPr>
            <p:ph type="dt" sz="half" idx="10"/>
          </p:nvPr>
        </p:nvSpPr>
        <p:spPr/>
        <p:txBody>
          <a:bodyPr/>
          <a:lstStyle/>
          <a:p>
            <a:fld id="{F83CE14F-D0F7-4E16-8585-AFB16A2B3F97}" type="datetime1">
              <a:rPr lang="fr-FR" smtClean="0"/>
              <a:t>18/02/2026</a:t>
            </a:fld>
            <a:endParaRPr lang="fr-FR"/>
          </a:p>
        </p:txBody>
      </p:sp>
      <p:sp>
        <p:nvSpPr>
          <p:cNvPr id="5" name="Espace réservé du numéro de diapositive 4">
            <a:extLst>
              <a:ext uri="{FF2B5EF4-FFF2-40B4-BE49-F238E27FC236}">
                <a16:creationId xmlns:a16="http://schemas.microsoft.com/office/drawing/2014/main" id="{AEBE56D0-21B7-4E2E-960B-D431F9A302EB}"/>
              </a:ext>
            </a:extLst>
          </p:cNvPr>
          <p:cNvSpPr>
            <a:spLocks noGrp="1"/>
          </p:cNvSpPr>
          <p:nvPr>
            <p:ph type="sldNum" sz="quarter" idx="12"/>
          </p:nvPr>
        </p:nvSpPr>
        <p:spPr/>
        <p:txBody>
          <a:bodyPr/>
          <a:lstStyle/>
          <a:p>
            <a:fld id="{35E55281-3F81-4F60-8CC6-52BBDDE62597}" type="slidenum">
              <a:rPr lang="fr-FR" smtClean="0"/>
              <a:t>‹N°›</a:t>
            </a:fld>
            <a:endParaRPr lang="fr-FR"/>
          </a:p>
        </p:txBody>
      </p:sp>
      <p:cxnSp>
        <p:nvCxnSpPr>
          <p:cNvPr id="8" name="Connecteur droit 7">
            <a:extLst>
              <a:ext uri="{FF2B5EF4-FFF2-40B4-BE49-F238E27FC236}">
                <a16:creationId xmlns:a16="http://schemas.microsoft.com/office/drawing/2014/main" id="{4A8E0197-4677-B443-B1BD-431DBE129D3A}"/>
              </a:ext>
            </a:extLst>
          </p:cNvPr>
          <p:cNvCxnSpPr>
            <a:cxnSpLocks/>
          </p:cNvCxnSpPr>
          <p:nvPr userDrawn="1"/>
        </p:nvCxnSpPr>
        <p:spPr>
          <a:xfrm>
            <a:off x="571410" y="542925"/>
            <a:ext cx="180000" cy="0"/>
          </a:xfrm>
          <a:prstGeom prst="line">
            <a:avLst/>
          </a:prstGeom>
          <a:ln w="444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0" name="Titre 9">
            <a:extLst>
              <a:ext uri="{FF2B5EF4-FFF2-40B4-BE49-F238E27FC236}">
                <a16:creationId xmlns:a16="http://schemas.microsoft.com/office/drawing/2014/main" id="{7F0C8BBD-259A-C645-B6D2-56E7C271DA0B}"/>
              </a:ext>
            </a:extLst>
          </p:cNvPr>
          <p:cNvSpPr>
            <a:spLocks noGrp="1"/>
          </p:cNvSpPr>
          <p:nvPr>
            <p:ph type="title"/>
          </p:nvPr>
        </p:nvSpPr>
        <p:spPr>
          <a:xfrm>
            <a:off x="571410" y="691759"/>
            <a:ext cx="10749075" cy="666000"/>
          </a:xfrm>
        </p:spPr>
        <p:txBody>
          <a:bodyPr/>
          <a:lstStyle/>
          <a:p>
            <a:r>
              <a:rPr lang="fr-FR"/>
              <a:t>Modifiez le style du titre</a:t>
            </a:r>
          </a:p>
        </p:txBody>
      </p:sp>
      <p:sp>
        <p:nvSpPr>
          <p:cNvPr id="7"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2404572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E5052C1-24BA-4C01-BBF2-C9C35D993142}"/>
              </a:ext>
            </a:extLst>
          </p:cNvPr>
          <p:cNvSpPr>
            <a:spLocks noGrp="1"/>
          </p:cNvSpPr>
          <p:nvPr>
            <p:ph type="dt" sz="half" idx="10"/>
          </p:nvPr>
        </p:nvSpPr>
        <p:spPr/>
        <p:txBody>
          <a:bodyPr/>
          <a:lstStyle/>
          <a:p>
            <a:fld id="{5D94C0D2-E9FA-4F0A-BCB2-B040BCD997EB}" type="datetime1">
              <a:rPr lang="fr-FR" smtClean="0"/>
              <a:t>18/02/2026</a:t>
            </a:fld>
            <a:endParaRPr lang="fr-FR"/>
          </a:p>
        </p:txBody>
      </p:sp>
      <p:sp>
        <p:nvSpPr>
          <p:cNvPr id="4" name="Espace réservé du numéro de diapositive 3">
            <a:extLst>
              <a:ext uri="{FF2B5EF4-FFF2-40B4-BE49-F238E27FC236}">
                <a16:creationId xmlns:a16="http://schemas.microsoft.com/office/drawing/2014/main" id="{18729E01-3C52-4952-93EB-56E3BF8CF08D}"/>
              </a:ext>
            </a:extLst>
          </p:cNvPr>
          <p:cNvSpPr>
            <a:spLocks noGrp="1"/>
          </p:cNvSpPr>
          <p:nvPr>
            <p:ph type="sldNum" sz="quarter" idx="12"/>
          </p:nvPr>
        </p:nvSpPr>
        <p:spPr/>
        <p:txBody>
          <a:bodyPr/>
          <a:lstStyle/>
          <a:p>
            <a:fld id="{35E55281-3F81-4F60-8CC6-52BBDDE62597}" type="slidenum">
              <a:rPr lang="fr-FR" smtClean="0"/>
              <a:t>‹N°›</a:t>
            </a:fld>
            <a:endParaRPr lang="fr-FR"/>
          </a:p>
        </p:txBody>
      </p:sp>
      <p:sp>
        <p:nvSpPr>
          <p:cNvPr id="5" name="Espace réservé du pied de page 4">
            <a:extLst>
              <a:ext uri="{FF2B5EF4-FFF2-40B4-BE49-F238E27FC236}">
                <a16:creationId xmlns:a16="http://schemas.microsoft.com/office/drawing/2014/main" id="{E26FC639-F72E-4EE0-90A9-2510A59E835E}"/>
              </a:ext>
            </a:extLst>
          </p:cNvPr>
          <p:cNvSpPr>
            <a:spLocks noGrp="1"/>
          </p:cNvSpPr>
          <p:nvPr>
            <p:ph type="ftr" sz="quarter" idx="11"/>
          </p:nvPr>
        </p:nvSpPr>
        <p:spPr>
          <a:xfrm>
            <a:off x="7125419" y="6519600"/>
            <a:ext cx="4243381" cy="138499"/>
          </a:xfrm>
        </p:spPr>
        <p:txBody>
          <a:bodyPr/>
          <a:lstStyle/>
          <a:p>
            <a:r>
              <a:rPr lang="fr-FR" dirty="0"/>
              <a:t>Confidentiel -</a:t>
            </a:r>
          </a:p>
        </p:txBody>
      </p:sp>
    </p:spTree>
    <p:extLst>
      <p:ext uri="{BB962C8B-B14F-4D97-AF65-F5344CB8AC3E}">
        <p14:creationId xmlns:p14="http://schemas.microsoft.com/office/powerpoint/2010/main" val="3639605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70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2F6F72-9BD6-4E1B-9B97-A965D10FC28A}"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1157457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4249773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2F6F72-9BD6-4E1B-9B97-A965D10FC28A}" type="datetimeFigureOut">
              <a:rPr lang="fr-FR" smtClean="0"/>
              <a:t>18/02/2026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90927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62F6F72-9BD6-4E1B-9B97-A965D10FC28A}" type="datetimeFigureOut">
              <a:rPr lang="fr-FR" smtClean="0"/>
              <a:t>18/02/2026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7957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2F6F72-9BD6-4E1B-9B97-A965D10FC28A}" type="datetimeFigureOut">
              <a:rPr lang="fr-FR" smtClean="0"/>
              <a:t>18/02/2026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377356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2F6F72-9BD6-4E1B-9B97-A965D10FC28A}"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264884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62F6F72-9BD6-4E1B-9B97-A965D10FC28A}" type="datetimeFigureOut">
              <a:rPr lang="fr-FR" smtClean="0"/>
              <a:t>18/02/2026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A76620-5CAD-4118-B201-E57D5E26297E}" type="slidenum">
              <a:rPr lang="fr-FR" smtClean="0"/>
              <a:t>‹N°›</a:t>
            </a:fld>
            <a:endParaRPr lang="fr-FR"/>
          </a:p>
        </p:txBody>
      </p:sp>
    </p:spTree>
    <p:extLst>
      <p:ext uri="{BB962C8B-B14F-4D97-AF65-F5344CB8AC3E}">
        <p14:creationId xmlns:p14="http://schemas.microsoft.com/office/powerpoint/2010/main" val="867309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theme" Target="../theme/theme2.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3.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2.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6F72-9BD6-4E1B-9B97-A965D10FC28A}" type="datetimeFigureOut">
              <a:rPr lang="fr-FR" smtClean="0"/>
              <a:t>18/02/2026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76620-5CAD-4118-B201-E57D5E26297E}" type="slidenum">
              <a:rPr lang="fr-FR" smtClean="0"/>
              <a:t>‹N°›</a:t>
            </a:fld>
            <a:endParaRPr lang="fr-FR"/>
          </a:p>
        </p:txBody>
      </p:sp>
    </p:spTree>
    <p:extLst>
      <p:ext uri="{BB962C8B-B14F-4D97-AF65-F5344CB8AC3E}">
        <p14:creationId xmlns:p14="http://schemas.microsoft.com/office/powerpoint/2010/main" val="1234815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hidden="1">
            <a:extLst>
              <a:ext uri="{FF2B5EF4-FFF2-40B4-BE49-F238E27FC236}">
                <a16:creationId xmlns:a16="http://schemas.microsoft.com/office/drawing/2014/main" id="{BB3BE156-606C-461B-8F16-FD7E0271E36B}"/>
              </a:ext>
            </a:extLst>
          </p:cNvPr>
          <p:cNvPicPr>
            <a:picLocks noChangeAspect="1"/>
          </p:cNvPicPr>
          <p:nvPr userDrawn="1"/>
        </p:nvPicPr>
        <p:blipFill>
          <a:blip r:embed="rId27" cstate="email">
            <a:extLst>
              <a:ext uri="{28A0092B-C50C-407E-A947-70E740481C1C}">
                <a14:useLocalDpi xmlns:a14="http://schemas.microsoft.com/office/drawing/2010/main"/>
              </a:ext>
            </a:extLst>
          </a:blip>
          <a:srcRect/>
          <a:stretch/>
        </p:blipFill>
        <p:spPr>
          <a:xfrm flipV="1">
            <a:off x="0" y="0"/>
            <a:ext cx="12192000" cy="6858000"/>
          </a:xfrm>
          <a:prstGeom prst="rect">
            <a:avLst/>
          </a:prstGeom>
        </p:spPr>
      </p:pic>
      <p:sp>
        <p:nvSpPr>
          <p:cNvPr id="2" name="Espace réservé du titre 1">
            <a:extLst>
              <a:ext uri="{FF2B5EF4-FFF2-40B4-BE49-F238E27FC236}">
                <a16:creationId xmlns:a16="http://schemas.microsoft.com/office/drawing/2014/main" id="{410C54CE-BFA5-42F6-9EA4-5B978C330CD3}"/>
              </a:ext>
            </a:extLst>
          </p:cNvPr>
          <p:cNvSpPr>
            <a:spLocks noGrp="1"/>
          </p:cNvSpPr>
          <p:nvPr>
            <p:ph type="title"/>
          </p:nvPr>
        </p:nvSpPr>
        <p:spPr>
          <a:xfrm>
            <a:off x="899999" y="503999"/>
            <a:ext cx="10749075" cy="666000"/>
          </a:xfrm>
          <a:prstGeom prst="rect">
            <a:avLst/>
          </a:prstGeom>
        </p:spPr>
        <p:txBody>
          <a:bodyPr vert="horz" wrap="square"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E9F66324-37F2-43AD-8307-44ACC7C0294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6</a:t>
            </a:r>
          </a:p>
          <a:p>
            <a:pPr lvl="6"/>
            <a:r>
              <a:rPr lang="fr-FR" dirty="0"/>
              <a:t>7</a:t>
            </a:r>
          </a:p>
          <a:p>
            <a:pPr lvl="7"/>
            <a:r>
              <a:rPr lang="fr-FR" dirty="0"/>
              <a:t>8</a:t>
            </a:r>
          </a:p>
          <a:p>
            <a:pPr lvl="8"/>
            <a:r>
              <a:rPr lang="fr-FR" dirty="0"/>
              <a:t>9</a:t>
            </a:r>
          </a:p>
        </p:txBody>
      </p:sp>
      <p:sp>
        <p:nvSpPr>
          <p:cNvPr id="4" name="Espace réservé de la date 3">
            <a:extLst>
              <a:ext uri="{FF2B5EF4-FFF2-40B4-BE49-F238E27FC236}">
                <a16:creationId xmlns:a16="http://schemas.microsoft.com/office/drawing/2014/main" id="{FCF4ED4A-D175-4782-818B-CD6E30D1F42B}"/>
              </a:ext>
            </a:extLst>
          </p:cNvPr>
          <p:cNvSpPr>
            <a:spLocks noGrp="1"/>
          </p:cNvSpPr>
          <p:nvPr>
            <p:ph type="dt" sz="half" idx="2"/>
          </p:nvPr>
        </p:nvSpPr>
        <p:spPr>
          <a:xfrm>
            <a:off x="540000" y="6519600"/>
            <a:ext cx="1440000" cy="138499"/>
          </a:xfrm>
          <a:prstGeom prst="rect">
            <a:avLst/>
          </a:prstGeom>
        </p:spPr>
        <p:txBody>
          <a:bodyPr vert="horz" lIns="0" tIns="0" rIns="0" bIns="0" rtlCol="0" anchor="ctr">
            <a:spAutoFit/>
          </a:bodyPr>
          <a:lstStyle>
            <a:lvl1pPr algn="l">
              <a:defRPr sz="900" b="0" i="0">
                <a:solidFill>
                  <a:schemeClr val="bg1">
                    <a:lumMod val="65000"/>
                  </a:schemeClr>
                </a:solidFill>
                <a:latin typeface="Century Gothic" panose="020B0502020202020204" pitchFamily="34" charset="0"/>
              </a:defRPr>
            </a:lvl1pPr>
          </a:lstStyle>
          <a:p>
            <a:fld id="{91F2E851-6AA1-4462-9CA3-53B95CDAD1EB}" type="datetime1">
              <a:rPr lang="fr-FR" smtClean="0"/>
              <a:pPr/>
              <a:t>18/02/2026</a:t>
            </a:fld>
            <a:endParaRPr lang="fr-FR" dirty="0"/>
          </a:p>
        </p:txBody>
      </p:sp>
      <p:sp>
        <p:nvSpPr>
          <p:cNvPr id="5" name="Espace réservé du pied de page 4">
            <a:extLst>
              <a:ext uri="{FF2B5EF4-FFF2-40B4-BE49-F238E27FC236}">
                <a16:creationId xmlns:a16="http://schemas.microsoft.com/office/drawing/2014/main" id="{76809E8B-49FA-4737-8B52-1F52A21EFA91}"/>
              </a:ext>
            </a:extLst>
          </p:cNvPr>
          <p:cNvSpPr>
            <a:spLocks noGrp="1"/>
          </p:cNvSpPr>
          <p:nvPr>
            <p:ph type="ftr" sz="quarter" idx="3"/>
          </p:nvPr>
        </p:nvSpPr>
        <p:spPr>
          <a:xfrm>
            <a:off x="7125419" y="6519600"/>
            <a:ext cx="4243381" cy="138499"/>
          </a:xfrm>
          <a:prstGeom prst="rect">
            <a:avLst/>
          </a:prstGeom>
        </p:spPr>
        <p:txBody>
          <a:bodyPr vert="horz" wrap="square" lIns="0" tIns="0" rIns="0" bIns="0" rtlCol="0" anchor="ctr">
            <a:spAutoFit/>
          </a:bodyPr>
          <a:lstStyle>
            <a:lvl1pPr algn="r">
              <a:defRPr sz="900" b="0" i="0">
                <a:solidFill>
                  <a:schemeClr val="bg1">
                    <a:lumMod val="65000"/>
                  </a:schemeClr>
                </a:solidFill>
                <a:latin typeface="Century Gothic" panose="020B0502020202020204" pitchFamily="34" charset="0"/>
              </a:defRPr>
            </a:lvl1pPr>
          </a:lstStyle>
          <a:p>
            <a:r>
              <a:rPr lang="fr-FR" dirty="0"/>
              <a:t>Confidentiel -</a:t>
            </a:r>
          </a:p>
        </p:txBody>
      </p:sp>
      <p:sp>
        <p:nvSpPr>
          <p:cNvPr id="6" name="Espace réservé du numéro de diapositive 5">
            <a:extLst>
              <a:ext uri="{FF2B5EF4-FFF2-40B4-BE49-F238E27FC236}">
                <a16:creationId xmlns:a16="http://schemas.microsoft.com/office/drawing/2014/main" id="{60DFF84F-BA20-4541-9DFB-4F0DD3209331}"/>
              </a:ext>
            </a:extLst>
          </p:cNvPr>
          <p:cNvSpPr>
            <a:spLocks noGrp="1"/>
          </p:cNvSpPr>
          <p:nvPr>
            <p:ph type="sldNum" sz="quarter" idx="4"/>
          </p:nvPr>
        </p:nvSpPr>
        <p:spPr>
          <a:xfrm>
            <a:off x="11458800" y="6519600"/>
            <a:ext cx="360000" cy="138499"/>
          </a:xfrm>
          <a:prstGeom prst="rect">
            <a:avLst/>
          </a:prstGeom>
        </p:spPr>
        <p:txBody>
          <a:bodyPr vert="horz" lIns="0" tIns="0" rIns="0" bIns="0" rtlCol="0" anchor="ctr">
            <a:spAutoFit/>
          </a:bodyPr>
          <a:lstStyle>
            <a:lvl1pPr algn="l">
              <a:defRPr sz="900" b="0" i="0">
                <a:solidFill>
                  <a:schemeClr val="bg1">
                    <a:lumMod val="65000"/>
                  </a:schemeClr>
                </a:solidFill>
                <a:latin typeface="Century Gothic" panose="020B0502020202020204" pitchFamily="34" charset="0"/>
              </a:defRPr>
            </a:lvl1pPr>
          </a:lstStyle>
          <a:p>
            <a:fld id="{35E55281-3F81-4F60-8CC6-52BBDDE62597}" type="slidenum">
              <a:rPr lang="fr-FR" smtClean="0"/>
              <a:pPr/>
              <a:t>‹N°›</a:t>
            </a:fld>
            <a:endParaRPr lang="fr-FR" dirty="0"/>
          </a:p>
        </p:txBody>
      </p:sp>
      <p:pic>
        <p:nvPicPr>
          <p:cNvPr id="9" name="Graphique 8">
            <a:extLst>
              <a:ext uri="{FF2B5EF4-FFF2-40B4-BE49-F238E27FC236}">
                <a16:creationId xmlns:a16="http://schemas.microsoft.com/office/drawing/2014/main" id="{ABB2F93F-D1AA-8242-B6EC-3D01843AFA76}"/>
              </a:ext>
            </a:extLst>
          </p:cNvPr>
          <p:cNvPicPr>
            <a:picLocks noChangeAspect="1"/>
          </p:cNvPicPr>
          <p:nvPr userDrawn="1"/>
        </p:nvPicPr>
        <p:blipFill>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240777" y="6340465"/>
            <a:ext cx="1711225" cy="344621"/>
          </a:xfrm>
          <a:prstGeom prst="rect">
            <a:avLst/>
          </a:prstGeom>
        </p:spPr>
      </p:pic>
    </p:spTree>
    <p:extLst>
      <p:ext uri="{BB962C8B-B14F-4D97-AF65-F5344CB8AC3E}">
        <p14:creationId xmlns:p14="http://schemas.microsoft.com/office/powerpoint/2010/main" val="2387264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81" r:id="rId24"/>
    <p:sldLayoutId id="2147483782" r:id="rId25"/>
  </p:sldLayoutIdLst>
  <p:hf hdr="0"/>
  <p:txStyles>
    <p:title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p:titleStyle>
    <p:bodyStyle>
      <a:lvl1pPr marL="0" indent="0" algn="l" defTabSz="914400" rtl="0" eaLnBrk="1" latinLnBrk="0" hangingPunct="1">
        <a:lnSpc>
          <a:spcPct val="110000"/>
        </a:lnSpc>
        <a:spcBef>
          <a:spcPts val="1800"/>
        </a:spcBef>
        <a:spcAft>
          <a:spcPts val="600"/>
        </a:spcAft>
        <a:buFont typeface="Arial" panose="020B0604020202020204" pitchFamily="34" charset="0"/>
        <a:buNone/>
        <a:defRPr sz="1600" b="0" i="0" kern="1200">
          <a:solidFill>
            <a:schemeClr val="accent1"/>
          </a:solidFill>
          <a:latin typeface="Century Gothic" panose="020B0502020202020204" pitchFamily="34" charset="0"/>
          <a:ea typeface="+mn-ea"/>
          <a:cs typeface="+mn-cs"/>
        </a:defRPr>
      </a:lvl1pPr>
      <a:lvl2pPr marL="0" indent="0" algn="l" defTabSz="914400" rtl="0" eaLnBrk="1" latinLnBrk="0" hangingPunct="1">
        <a:lnSpc>
          <a:spcPct val="110000"/>
        </a:lnSpc>
        <a:spcBef>
          <a:spcPts val="400"/>
        </a:spcBef>
        <a:spcAft>
          <a:spcPts val="600"/>
        </a:spcAft>
        <a:buFont typeface="Arial" panose="020B0604020202020204" pitchFamily="34" charset="0"/>
        <a:buNone/>
        <a:defRPr sz="1200" b="0" i="0" kern="1200">
          <a:solidFill>
            <a:schemeClr val="tx1"/>
          </a:solidFill>
          <a:latin typeface="Century Gothic" panose="020B0502020202020204" pitchFamily="34" charset="0"/>
          <a:ea typeface="+mn-ea"/>
          <a:cs typeface="+mn-cs"/>
        </a:defRPr>
      </a:lvl2pPr>
      <a:lvl3pPr marL="216000" indent="-216000" algn="l" defTabSz="914400" rtl="0" eaLnBrk="1" latinLnBrk="0" hangingPunct="1">
        <a:lnSpc>
          <a:spcPct val="110000"/>
        </a:lnSpc>
        <a:spcBef>
          <a:spcPts val="200"/>
        </a:spcBef>
        <a:spcAft>
          <a:spcPts val="300"/>
        </a:spcAft>
        <a:buFont typeface="Century Gothic" panose="020B0502020202020204" pitchFamily="34" charset="0"/>
        <a:buChar char="—"/>
        <a:defRPr sz="1050" b="0" i="0" kern="1200">
          <a:solidFill>
            <a:schemeClr val="tx1"/>
          </a:solidFill>
          <a:latin typeface="Century Gothic" panose="020B0502020202020204" pitchFamily="34" charset="0"/>
          <a:ea typeface="+mn-ea"/>
          <a:cs typeface="+mn-cs"/>
        </a:defRPr>
      </a:lvl3pPr>
      <a:lvl4pPr marL="360000" indent="-144000" algn="l" defTabSz="914400" rtl="0" eaLnBrk="1" latinLnBrk="0" hangingPunct="1">
        <a:lnSpc>
          <a:spcPct val="110000"/>
        </a:lnSpc>
        <a:spcBef>
          <a:spcPts val="200"/>
        </a:spcBef>
        <a:spcAft>
          <a:spcPts val="200"/>
        </a:spcAft>
        <a:buFont typeface="Century Gothic" panose="020B0502020202020204" pitchFamily="34" charset="0"/>
        <a:buChar char="–"/>
        <a:defRPr sz="1000" b="0" i="0" kern="1200">
          <a:solidFill>
            <a:schemeClr val="accent1"/>
          </a:solidFill>
          <a:latin typeface="Century Gothic" panose="020B0502020202020204" pitchFamily="34" charset="0"/>
          <a:ea typeface="+mn-ea"/>
          <a:cs typeface="+mn-cs"/>
        </a:defRPr>
      </a:lvl4pPr>
      <a:lvl5pPr marL="0" indent="0" algn="l" defTabSz="914400" rtl="0" eaLnBrk="1" latinLnBrk="0" hangingPunct="1">
        <a:lnSpc>
          <a:spcPct val="110000"/>
        </a:lnSpc>
        <a:spcBef>
          <a:spcPts val="200"/>
        </a:spcBef>
        <a:spcAft>
          <a:spcPts val="200"/>
        </a:spcAft>
        <a:buFont typeface="Arial" panose="020B0604020202020204" pitchFamily="34" charset="0"/>
        <a:buNone/>
        <a:defRPr sz="1000" b="0" i="0" kern="1200">
          <a:solidFill>
            <a:schemeClr val="accent1"/>
          </a:solidFill>
          <a:latin typeface="Century Gothic" panose="020B0502020202020204" pitchFamily="34" charset="0"/>
          <a:ea typeface="+mn-ea"/>
          <a:cs typeface="+mn-cs"/>
        </a:defRPr>
      </a:lvl5pPr>
      <a:lvl6pPr marL="0" indent="0" algn="l" defTabSz="914400" rtl="0" eaLnBrk="1" latinLnBrk="0" hangingPunct="1">
        <a:lnSpc>
          <a:spcPct val="100000"/>
        </a:lnSpc>
        <a:spcBef>
          <a:spcPts val="200"/>
        </a:spcBef>
        <a:spcAft>
          <a:spcPts val="200"/>
        </a:spcAft>
        <a:buFont typeface="Arial" panose="020B0604020202020204" pitchFamily="34" charset="0"/>
        <a:buNone/>
        <a:defRPr sz="1000" b="0" i="0" kern="1200">
          <a:solidFill>
            <a:schemeClr val="tx1"/>
          </a:solidFill>
          <a:latin typeface="Century Gothic" panose="020B0502020202020204" pitchFamily="34" charset="0"/>
          <a:ea typeface="+mn-ea"/>
          <a:cs typeface="+mn-cs"/>
        </a:defRPr>
      </a:lvl6pPr>
      <a:lvl7pPr marL="0" indent="0" algn="l" defTabSz="914400" rtl="0" eaLnBrk="1" latinLnBrk="0" hangingPunct="1">
        <a:lnSpc>
          <a:spcPct val="100000"/>
        </a:lnSpc>
        <a:spcBef>
          <a:spcPts val="200"/>
        </a:spcBef>
        <a:spcAft>
          <a:spcPts val="200"/>
        </a:spcAft>
        <a:buFont typeface="Arial" panose="020B0604020202020204" pitchFamily="34" charset="0"/>
        <a:buNone/>
        <a:defRPr sz="900" b="0" i="0" kern="1200">
          <a:solidFill>
            <a:schemeClr val="tx1"/>
          </a:solidFill>
          <a:latin typeface="Century Gothic" panose="020B0502020202020204" pitchFamily="34" charset="0"/>
          <a:ea typeface="+mn-ea"/>
          <a:cs typeface="+mn-cs"/>
        </a:defRPr>
      </a:lvl7pPr>
      <a:lvl8pPr marL="0" indent="0" algn="l" defTabSz="914400" rtl="0" eaLnBrk="1" latinLnBrk="0" hangingPunct="1">
        <a:lnSpc>
          <a:spcPct val="100000"/>
        </a:lnSpc>
        <a:spcBef>
          <a:spcPts val="200"/>
        </a:spcBef>
        <a:spcAft>
          <a:spcPts val="200"/>
        </a:spcAft>
        <a:buFont typeface="Arial" panose="020B0604020202020204" pitchFamily="34" charset="0"/>
        <a:buNone/>
        <a:defRPr sz="900" b="0" i="0" kern="1200">
          <a:solidFill>
            <a:schemeClr val="bg1">
              <a:lumMod val="50000"/>
            </a:schemeClr>
          </a:solidFill>
          <a:latin typeface="Century Gothic" panose="020B0502020202020204" pitchFamily="34" charset="0"/>
          <a:ea typeface="+mn-ea"/>
          <a:cs typeface="+mn-cs"/>
        </a:defRPr>
      </a:lvl8pPr>
      <a:lvl9pPr marL="0" indent="0" algn="l" defTabSz="914400" rtl="0" eaLnBrk="1" latinLnBrk="0" hangingPunct="1">
        <a:lnSpc>
          <a:spcPct val="100000"/>
        </a:lnSpc>
        <a:spcBef>
          <a:spcPts val="200"/>
        </a:spcBef>
        <a:spcAft>
          <a:spcPts val="200"/>
        </a:spcAft>
        <a:buFont typeface="Arial" panose="020B0604020202020204" pitchFamily="34" charset="0"/>
        <a:buNone/>
        <a:defRPr sz="900" b="0" i="0" kern="1200">
          <a:solidFill>
            <a:schemeClr val="tx2"/>
          </a:solidFill>
          <a:latin typeface="Century Gothic" panose="020B0502020202020204" pitchFamily="34" charset="0"/>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A4A3A4"/>
          </p15:clr>
        </p15:guide>
        <p15:guide id="2" orient="horz" pos="2160">
          <p15:clr>
            <a:srgbClr val="A4A3A4"/>
          </p15:clr>
        </p15:guide>
        <p15:guide id="3" pos="342">
          <p15:clr>
            <a:srgbClr val="A4A3A4"/>
          </p15:clr>
        </p15:guide>
        <p15:guide id="4" pos="7338">
          <p15:clr>
            <a:srgbClr val="A4A3A4"/>
          </p15:clr>
        </p15:guide>
        <p15:guide id="5" orient="horz" pos="342">
          <p15:clr>
            <a:srgbClr val="A4A3A4"/>
          </p15:clr>
        </p15:guide>
        <p15:guide id="6" orient="horz" pos="388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image" Target="../media/image12.png"/><Relationship Id="rId5" Type="http://schemas.openxmlformats.org/officeDocument/2006/relationships/chart" Target="../charts/chart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9.xml"/><Relationship Id="rId5" Type="http://schemas.openxmlformats.org/officeDocument/2006/relationships/image" Target="../media/image12.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1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1.jpe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2.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12.png"/><Relationship Id="rId3" Type="http://schemas.openxmlformats.org/officeDocument/2006/relationships/image" Target="../media/image10.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40.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jpeg"/><Relationship Id="rId10" Type="http://schemas.openxmlformats.org/officeDocument/2006/relationships/image" Target="../media/image34.png"/><Relationship Id="rId19" Type="http://schemas.openxmlformats.org/officeDocument/2006/relationships/image" Target="../media/image43.jpe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ACEF5841-16A3-4598-863F-2C7EEBDCBFEB}"/>
              </a:ext>
            </a:extLst>
          </p:cNvPr>
          <p:cNvPicPr>
            <a:picLocks noChangeAspect="1"/>
          </p:cNvPicPr>
          <p:nvPr/>
        </p:nvPicPr>
        <p:blipFill rotWithShape="1">
          <a:blip r:embed="rId4">
            <a:extLst>
              <a:ext uri="{28A0092B-C50C-407E-A947-70E740481C1C}">
                <a14:useLocalDpi xmlns:a14="http://schemas.microsoft.com/office/drawing/2010/main" val="0"/>
              </a:ext>
            </a:extLst>
          </a:blip>
          <a:srcRect l="9129" r="11502"/>
          <a:stretch/>
        </p:blipFill>
        <p:spPr>
          <a:xfrm>
            <a:off x="1" y="1172923"/>
            <a:ext cx="12192000" cy="5685077"/>
          </a:xfrm>
          <a:prstGeom prst="rect">
            <a:avLst/>
          </a:prstGeom>
        </p:spPr>
      </p:pic>
      <p:sp>
        <p:nvSpPr>
          <p:cNvPr id="9" name="Titre 3">
            <a:extLst>
              <a:ext uri="{FF2B5EF4-FFF2-40B4-BE49-F238E27FC236}">
                <a16:creationId xmlns:a16="http://schemas.microsoft.com/office/drawing/2014/main" id="{9E838983-BFA1-4383-AE0A-37CF498D53BC}"/>
              </a:ext>
            </a:extLst>
          </p:cNvPr>
          <p:cNvSpPr txBox="1">
            <a:spLocks/>
          </p:cNvSpPr>
          <p:nvPr/>
        </p:nvSpPr>
        <p:spPr>
          <a:xfrm>
            <a:off x="1942797" y="1187511"/>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algn="ctr"/>
            <a:r>
              <a:rPr lang="fr-FR" sz="4400" dirty="0">
                <a:solidFill>
                  <a:schemeClr val="accent5">
                    <a:lumMod val="50000"/>
                  </a:schemeClr>
                </a:solidFill>
                <a:latin typeface="Impact" panose="020B0806030902050204" pitchFamily="34" charset="0"/>
              </a:rPr>
              <a:t>ALLER AU BOUT DE NOTRE DÉMARCHE</a:t>
            </a:r>
            <a:endParaRPr lang="fr-FR" sz="6000" dirty="0">
              <a:solidFill>
                <a:schemeClr val="accent5">
                  <a:lumMod val="50000"/>
                </a:schemeClr>
              </a:solidFill>
              <a:latin typeface="Impact" panose="020B0806030902050204" pitchFamily="34" charset="0"/>
            </a:endParaRPr>
          </a:p>
        </p:txBody>
      </p:sp>
      <p:sp>
        <p:nvSpPr>
          <p:cNvPr id="11" name="ZoneTexte 10">
            <a:extLst>
              <a:ext uri="{FF2B5EF4-FFF2-40B4-BE49-F238E27FC236}">
                <a16:creationId xmlns:a16="http://schemas.microsoft.com/office/drawing/2014/main" id="{068830F9-DC85-412F-914B-8E790979E714}"/>
              </a:ext>
            </a:extLst>
          </p:cNvPr>
          <p:cNvSpPr txBox="1"/>
          <p:nvPr/>
        </p:nvSpPr>
        <p:spPr>
          <a:xfrm>
            <a:off x="1824298" y="1634079"/>
            <a:ext cx="8976537" cy="1107996"/>
          </a:xfrm>
          <a:prstGeom prst="rect">
            <a:avLst/>
          </a:prstGeom>
          <a:noFill/>
        </p:spPr>
        <p:txBody>
          <a:bodyPr wrap="square">
            <a:spAutoFit/>
          </a:bodyPr>
          <a:lstStyle/>
          <a:p>
            <a:pPr algn="ctr"/>
            <a:r>
              <a:rPr kumimoji="0" lang="fr-FR" sz="6400" b="0" i="0" u="none" strike="noStrike" kern="1200" cap="none" spc="0" normalizeH="0" baseline="0" noProof="0" dirty="0">
                <a:ln>
                  <a:noFill/>
                </a:ln>
                <a:solidFill>
                  <a:srgbClr val="E60353"/>
                </a:solidFill>
                <a:effectLst/>
                <a:uLnTx/>
                <a:uFillTx/>
                <a:latin typeface="Impact" panose="020B0806030902050204" pitchFamily="34" charset="0"/>
                <a:ea typeface="+mn-ea"/>
                <a:cs typeface="+mn-cs"/>
              </a:rPr>
              <a:t>D’ENTREPRISE À MISSION</a:t>
            </a:r>
            <a:endParaRPr lang="fr-FR" sz="6400" dirty="0">
              <a:solidFill>
                <a:srgbClr val="E60353"/>
              </a:solidFill>
            </a:endParaRPr>
          </a:p>
        </p:txBody>
      </p:sp>
      <p:sp>
        <p:nvSpPr>
          <p:cNvPr id="14" name="ZoneTexte 13">
            <a:extLst>
              <a:ext uri="{FF2B5EF4-FFF2-40B4-BE49-F238E27FC236}">
                <a16:creationId xmlns:a16="http://schemas.microsoft.com/office/drawing/2014/main" id="{2928C355-0B65-4AE9-90B2-E71F723D8811}"/>
              </a:ext>
            </a:extLst>
          </p:cNvPr>
          <p:cNvSpPr txBox="1"/>
          <p:nvPr/>
        </p:nvSpPr>
        <p:spPr>
          <a:xfrm>
            <a:off x="-108288" y="217213"/>
            <a:ext cx="12829675" cy="1154162"/>
          </a:xfrm>
          <a:prstGeom prst="rect">
            <a:avLst/>
          </a:prstGeom>
          <a:noFill/>
        </p:spPr>
        <p:txBody>
          <a:bodyPr wrap="square">
            <a:spAutoFit/>
          </a:bodyPr>
          <a:lstStyle/>
          <a:p>
            <a:pPr algn="ctr"/>
            <a:r>
              <a:rPr lang="fr-FR" sz="6900" dirty="0">
                <a:solidFill>
                  <a:srgbClr val="E60353"/>
                </a:solidFill>
                <a:latin typeface="Impact" panose="020B0806030902050204" pitchFamily="34" charset="0"/>
              </a:rPr>
              <a:t>LE DIVIDENDE SOCIETAL</a:t>
            </a:r>
            <a:endParaRPr lang="fr-FR" sz="6900" dirty="0">
              <a:solidFill>
                <a:srgbClr val="E60353"/>
              </a:solidFill>
            </a:endParaRPr>
          </a:p>
        </p:txBody>
      </p:sp>
      <p:pic>
        <p:nvPicPr>
          <p:cNvPr id="12" name="Image 11">
            <a:extLst>
              <a:ext uri="{FF2B5EF4-FFF2-40B4-BE49-F238E27FC236}">
                <a16:creationId xmlns:a16="http://schemas.microsoft.com/office/drawing/2014/main" id="{606DF73C-7A7C-447F-9EB6-361B3ED4B6E6}"/>
              </a:ext>
            </a:extLst>
          </p:cNvPr>
          <p:cNvPicPr>
            <a:picLocks noChangeAspect="1"/>
          </p:cNvPicPr>
          <p:nvPr/>
        </p:nvPicPr>
        <p:blipFill>
          <a:blip r:embed="rId5"/>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265929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C08C8CDD-61E1-45DD-B5BE-385F35F13196}"/>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292957" y="-45610"/>
            <a:ext cx="12484957" cy="7019616"/>
          </a:xfrm>
          <a:prstGeom prst="rect">
            <a:avLst/>
          </a:prstGeom>
        </p:spPr>
      </p:pic>
      <p:pic>
        <p:nvPicPr>
          <p:cNvPr id="11" name="Image 10">
            <a:extLst>
              <a:ext uri="{FF2B5EF4-FFF2-40B4-BE49-F238E27FC236}">
                <a16:creationId xmlns:a16="http://schemas.microsoft.com/office/drawing/2014/main" id="{E8F5EA0B-F05D-47BF-9253-A000446DBC4D}"/>
              </a:ext>
            </a:extLst>
          </p:cNvPr>
          <p:cNvPicPr>
            <a:picLocks noChangeAspect="1"/>
          </p:cNvPicPr>
          <p:nvPr/>
        </p:nvPicPr>
        <p:blipFill>
          <a:blip r:embed="rId5" cstate="print">
            <a:clrChange>
              <a:clrFrom>
                <a:srgbClr val="011B54"/>
              </a:clrFrom>
              <a:clrTo>
                <a:srgbClr val="011B54">
                  <a:alpha val="0"/>
                </a:srgbClr>
              </a:clrTo>
            </a:clrChange>
            <a:extLst>
              <a:ext uri="{28A0092B-C50C-407E-A947-70E740481C1C}">
                <a14:useLocalDpi xmlns:a14="http://schemas.microsoft.com/office/drawing/2010/main" val="0"/>
              </a:ext>
            </a:extLst>
          </a:blip>
          <a:stretch>
            <a:fillRect/>
          </a:stretch>
        </p:blipFill>
        <p:spPr>
          <a:xfrm>
            <a:off x="7465443" y="5549027"/>
            <a:ext cx="2013945" cy="1260265"/>
          </a:xfrm>
          <a:prstGeom prst="rect">
            <a:avLst/>
          </a:prstGeom>
        </p:spPr>
      </p:pic>
      <p:pic>
        <p:nvPicPr>
          <p:cNvPr id="12" name="Image 11">
            <a:extLst>
              <a:ext uri="{FF2B5EF4-FFF2-40B4-BE49-F238E27FC236}">
                <a16:creationId xmlns:a16="http://schemas.microsoft.com/office/drawing/2014/main" id="{E4A9A7CA-F12C-4BFC-BB30-50E782D971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5219" y="5637165"/>
            <a:ext cx="1341558" cy="1024416"/>
          </a:xfrm>
          <a:prstGeom prst="rect">
            <a:avLst/>
          </a:prstGeom>
        </p:spPr>
      </p:pic>
      <p:pic>
        <p:nvPicPr>
          <p:cNvPr id="13" name="Image 12">
            <a:extLst>
              <a:ext uri="{FF2B5EF4-FFF2-40B4-BE49-F238E27FC236}">
                <a16:creationId xmlns:a16="http://schemas.microsoft.com/office/drawing/2014/main" id="{F268F448-8B0F-4BAF-B57E-40FC9D8C3B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20124" y="5549027"/>
            <a:ext cx="1135256" cy="1137845"/>
          </a:xfrm>
          <a:prstGeom prst="rect">
            <a:avLst/>
          </a:prstGeom>
        </p:spPr>
      </p:pic>
      <p:sp>
        <p:nvSpPr>
          <p:cNvPr id="14" name="Rectangle 13">
            <a:extLst>
              <a:ext uri="{FF2B5EF4-FFF2-40B4-BE49-F238E27FC236}">
                <a16:creationId xmlns:a16="http://schemas.microsoft.com/office/drawing/2014/main" id="{86403604-2BE9-483B-B8D6-3C28DD3D5ED2}"/>
              </a:ext>
            </a:extLst>
          </p:cNvPr>
          <p:cNvSpPr/>
          <p:nvPr/>
        </p:nvSpPr>
        <p:spPr>
          <a:xfrm>
            <a:off x="8458832" y="5468797"/>
            <a:ext cx="1318008" cy="264518"/>
          </a:xfrm>
          <a:prstGeom prst="rect">
            <a:avLst/>
          </a:prstGeom>
          <a:solidFill>
            <a:srgbClr val="E6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A79BFFA1-455F-4426-A691-8AB87806C699}"/>
              </a:ext>
            </a:extLst>
          </p:cNvPr>
          <p:cNvSpPr/>
          <p:nvPr/>
        </p:nvSpPr>
        <p:spPr>
          <a:xfrm>
            <a:off x="8520543" y="1610196"/>
            <a:ext cx="1318008" cy="264518"/>
          </a:xfrm>
          <a:prstGeom prst="rect">
            <a:avLst/>
          </a:prstGeom>
          <a:solidFill>
            <a:srgbClr val="E60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3">
            <a:extLst>
              <a:ext uri="{FF2B5EF4-FFF2-40B4-BE49-F238E27FC236}">
                <a16:creationId xmlns:a16="http://schemas.microsoft.com/office/drawing/2014/main" id="{E3E76DC3-3AB1-4FAC-BF77-868B17DBA319}"/>
              </a:ext>
            </a:extLst>
          </p:cNvPr>
          <p:cNvSpPr txBox="1">
            <a:spLocks/>
          </p:cNvSpPr>
          <p:nvPr/>
        </p:nvSpPr>
        <p:spPr>
          <a:xfrm>
            <a:off x="1942794" y="4372590"/>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algn="ctr"/>
            <a:r>
              <a:rPr lang="fr-FR" sz="4400" dirty="0">
                <a:solidFill>
                  <a:schemeClr val="accent2">
                    <a:lumMod val="75000"/>
                  </a:schemeClr>
                </a:solidFill>
                <a:latin typeface="Impact" panose="020B0806030902050204" pitchFamily="34" charset="0"/>
              </a:rPr>
              <a:t>DES OUTILS PUISSANTS </a:t>
            </a:r>
          </a:p>
          <a:p>
            <a:pPr algn="ctr"/>
            <a:r>
              <a:rPr lang="fr-FR" sz="4400" dirty="0">
                <a:solidFill>
                  <a:schemeClr val="accent2">
                    <a:lumMod val="75000"/>
                  </a:schemeClr>
                </a:solidFill>
                <a:latin typeface="Impact" panose="020B0806030902050204" pitchFamily="34" charset="0"/>
              </a:rPr>
              <a:t>AU SERVICE DE NOS MISSIONS</a:t>
            </a:r>
            <a:endParaRPr lang="fr-FR" sz="6000" dirty="0">
              <a:solidFill>
                <a:schemeClr val="accent2">
                  <a:lumMod val="75000"/>
                </a:schemeClr>
              </a:solidFill>
              <a:latin typeface="Impact" panose="020B0806030902050204" pitchFamily="34" charset="0"/>
            </a:endParaRPr>
          </a:p>
        </p:txBody>
      </p:sp>
      <p:sp>
        <p:nvSpPr>
          <p:cNvPr id="9" name="Titre 3">
            <a:extLst>
              <a:ext uri="{FF2B5EF4-FFF2-40B4-BE49-F238E27FC236}">
                <a16:creationId xmlns:a16="http://schemas.microsoft.com/office/drawing/2014/main" id="{08F91901-51C6-4E17-A106-5F7A74001387}"/>
              </a:ext>
            </a:extLst>
          </p:cNvPr>
          <p:cNvSpPr txBox="1">
            <a:spLocks/>
          </p:cNvSpPr>
          <p:nvPr/>
        </p:nvSpPr>
        <p:spPr>
          <a:xfrm>
            <a:off x="1726227" y="346457"/>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algn="ctr"/>
            <a:r>
              <a:rPr lang="fr-FR" sz="5400" dirty="0">
                <a:solidFill>
                  <a:schemeClr val="accent1">
                    <a:lumMod val="75000"/>
                  </a:schemeClr>
                </a:solidFill>
                <a:latin typeface="Impact" panose="020B0806030902050204" pitchFamily="34" charset="0"/>
              </a:rPr>
              <a:t>RAISON D’ÊTRE </a:t>
            </a:r>
          </a:p>
          <a:p>
            <a:pPr algn="ctr"/>
            <a:r>
              <a:rPr lang="fr-FR" sz="5400" dirty="0">
                <a:solidFill>
                  <a:schemeClr val="accent1">
                    <a:lumMod val="75000"/>
                  </a:schemeClr>
                </a:solidFill>
                <a:latin typeface="Impact" panose="020B0806030902050204" pitchFamily="34" charset="0"/>
              </a:rPr>
              <a:t>ENSEMBLE, ECOUTER ET AGIR</a:t>
            </a:r>
            <a:endParaRPr lang="fr-FR" sz="7200" dirty="0">
              <a:solidFill>
                <a:schemeClr val="accent1">
                  <a:lumMod val="75000"/>
                </a:schemeClr>
              </a:solidFill>
              <a:latin typeface="Impact" panose="020B0806030902050204" pitchFamily="34" charset="0"/>
            </a:endParaRPr>
          </a:p>
        </p:txBody>
      </p:sp>
      <p:sp>
        <p:nvSpPr>
          <p:cNvPr id="17" name="Titre 3">
            <a:extLst>
              <a:ext uri="{FF2B5EF4-FFF2-40B4-BE49-F238E27FC236}">
                <a16:creationId xmlns:a16="http://schemas.microsoft.com/office/drawing/2014/main" id="{E296442C-07FD-468B-B891-C481F7517708}"/>
              </a:ext>
            </a:extLst>
          </p:cNvPr>
          <p:cNvSpPr txBox="1">
            <a:spLocks/>
          </p:cNvSpPr>
          <p:nvPr/>
        </p:nvSpPr>
        <p:spPr>
          <a:xfrm>
            <a:off x="1262158" y="1985221"/>
            <a:ext cx="10100815"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algn="ctr"/>
            <a:r>
              <a:rPr lang="fr-FR" sz="6000" b="1" dirty="0">
                <a:solidFill>
                  <a:schemeClr val="accent5">
                    <a:lumMod val="50000"/>
                  </a:schemeClr>
                </a:solidFill>
                <a:latin typeface="Arial" panose="020B0604020202020204" pitchFamily="34" charset="0"/>
                <a:cs typeface="Arial" panose="020B0604020202020204" pitchFamily="34" charset="0"/>
              </a:rPr>
              <a:t>5 MISSIONS </a:t>
            </a:r>
          </a:p>
          <a:p>
            <a:pPr algn="ctr"/>
            <a:r>
              <a:rPr lang="fr-FR" sz="6000" b="1" dirty="0">
                <a:solidFill>
                  <a:schemeClr val="accent5">
                    <a:lumMod val="50000"/>
                  </a:schemeClr>
                </a:solidFill>
                <a:latin typeface="Arial" panose="020B0604020202020204" pitchFamily="34" charset="0"/>
                <a:cs typeface="Arial" panose="020B0604020202020204" pitchFamily="34" charset="0"/>
              </a:rPr>
              <a:t>20 ENGAGEMENTS</a:t>
            </a:r>
            <a:r>
              <a:rPr lang="fr-FR" sz="6000" dirty="0">
                <a:solidFill>
                  <a:schemeClr val="accent5">
                    <a:lumMod val="50000"/>
                  </a:schemeClr>
                </a:solidFill>
                <a:latin typeface="Arial" panose="020B0604020202020204" pitchFamily="34" charset="0"/>
                <a:cs typeface="Arial" panose="020B0604020202020204" pitchFamily="34" charset="0"/>
              </a:rPr>
              <a:t> </a:t>
            </a:r>
          </a:p>
          <a:p>
            <a:pPr algn="ctr"/>
            <a:r>
              <a:rPr lang="fr-FR" sz="4400" dirty="0">
                <a:solidFill>
                  <a:schemeClr val="accent5">
                    <a:lumMod val="50000"/>
                  </a:schemeClr>
                </a:solidFill>
                <a:latin typeface="Arial" panose="020B0604020202020204" pitchFamily="34" charset="0"/>
                <a:cs typeface="Arial" panose="020B0604020202020204" pitchFamily="34" charset="0"/>
              </a:rPr>
              <a:t>Marqueurs de notre différence</a:t>
            </a:r>
            <a:endParaRPr lang="fr-FR" sz="60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49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928B05E3-F66D-45B8-8540-0B7094A3DFC7}"/>
              </a:ext>
            </a:extLst>
          </p:cNvPr>
          <p:cNvPicPr>
            <a:picLocks noChangeAspect="1"/>
          </p:cNvPicPr>
          <p:nvPr/>
        </p:nvPicPr>
        <p:blipFill>
          <a:blip r:embed="rId4">
            <a:alphaModFix amt="50000"/>
          </a:blip>
          <a:stretch>
            <a:fillRect/>
          </a:stretch>
        </p:blipFill>
        <p:spPr>
          <a:xfrm>
            <a:off x="-264695" y="-196027"/>
            <a:ext cx="12885821" cy="7063659"/>
          </a:xfrm>
          <a:prstGeom prst="rect">
            <a:avLst/>
          </a:prstGeom>
        </p:spPr>
      </p:pic>
      <p:pic>
        <p:nvPicPr>
          <p:cNvPr id="4" name="Image 3">
            <a:extLst>
              <a:ext uri="{FF2B5EF4-FFF2-40B4-BE49-F238E27FC236}">
                <a16:creationId xmlns:a16="http://schemas.microsoft.com/office/drawing/2014/main" id="{80370D4E-878C-4339-BC5C-6E5F116A2114}"/>
              </a:ext>
            </a:extLst>
          </p:cNvPr>
          <p:cNvPicPr>
            <a:picLocks noChangeAspect="1"/>
          </p:cNvPicPr>
          <p:nvPr/>
        </p:nvPicPr>
        <p:blipFill>
          <a:blip r:embed="rId5"/>
          <a:stretch>
            <a:fillRect/>
          </a:stretch>
        </p:blipFill>
        <p:spPr>
          <a:xfrm>
            <a:off x="1053448" y="-259801"/>
            <a:ext cx="10249534" cy="7191206"/>
          </a:xfrm>
          <a:prstGeom prst="rect">
            <a:avLst/>
          </a:prstGeom>
        </p:spPr>
      </p:pic>
    </p:spTree>
    <p:extLst>
      <p:ext uri="{BB962C8B-B14F-4D97-AF65-F5344CB8AC3E}">
        <p14:creationId xmlns:p14="http://schemas.microsoft.com/office/powerpoint/2010/main" val="4166094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F24E5F6-890C-4FD2-A8E3-7763F6BCE44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4329624" y="-1480456"/>
            <a:ext cx="20851248" cy="8338456"/>
          </a:xfrm>
          <a:prstGeom prst="rect">
            <a:avLst/>
          </a:prstGeom>
        </p:spPr>
      </p:pic>
      <p:pic>
        <p:nvPicPr>
          <p:cNvPr id="4" name="Image 3">
            <a:extLst>
              <a:ext uri="{FF2B5EF4-FFF2-40B4-BE49-F238E27FC236}">
                <a16:creationId xmlns:a16="http://schemas.microsoft.com/office/drawing/2014/main" id="{A1469A29-02B9-4826-B90E-0593C7B40A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72" y="59293"/>
            <a:ext cx="2221235" cy="2226300"/>
          </a:xfrm>
          <a:prstGeom prst="rect">
            <a:avLst/>
          </a:prstGeom>
        </p:spPr>
      </p:pic>
      <p:sp>
        <p:nvSpPr>
          <p:cNvPr id="6" name="ZoneTexte 5">
            <a:extLst>
              <a:ext uri="{FF2B5EF4-FFF2-40B4-BE49-F238E27FC236}">
                <a16:creationId xmlns:a16="http://schemas.microsoft.com/office/drawing/2014/main" id="{5FB6964C-6338-4BAE-AA96-5AB4987141F3}"/>
              </a:ext>
            </a:extLst>
          </p:cNvPr>
          <p:cNvSpPr txBox="1"/>
          <p:nvPr/>
        </p:nvSpPr>
        <p:spPr>
          <a:xfrm>
            <a:off x="162572" y="-4293"/>
            <a:ext cx="12829675" cy="1154162"/>
          </a:xfrm>
          <a:prstGeom prst="rect">
            <a:avLst/>
          </a:prstGeom>
          <a:noFill/>
        </p:spPr>
        <p:txBody>
          <a:bodyPr wrap="square">
            <a:spAutoFit/>
          </a:bodyPr>
          <a:lstStyle/>
          <a:p>
            <a:pPr algn="ctr"/>
            <a:r>
              <a:rPr lang="fr-FR" sz="6900" dirty="0">
                <a:solidFill>
                  <a:srgbClr val="E60353"/>
                </a:solidFill>
                <a:latin typeface="Impact" panose="020B0806030902050204" pitchFamily="34" charset="0"/>
              </a:rPr>
              <a:t>LE DIVIDENDE SOCIETAL</a:t>
            </a:r>
            <a:endParaRPr lang="fr-FR" sz="6900" dirty="0">
              <a:solidFill>
                <a:srgbClr val="E60353"/>
              </a:solidFill>
            </a:endParaRPr>
          </a:p>
        </p:txBody>
      </p:sp>
      <p:sp>
        <p:nvSpPr>
          <p:cNvPr id="7" name="Titre 3">
            <a:extLst>
              <a:ext uri="{FF2B5EF4-FFF2-40B4-BE49-F238E27FC236}">
                <a16:creationId xmlns:a16="http://schemas.microsoft.com/office/drawing/2014/main" id="{63F22543-B53D-4368-975E-36B112A491EF}"/>
              </a:ext>
            </a:extLst>
          </p:cNvPr>
          <p:cNvSpPr txBox="1">
            <a:spLocks/>
          </p:cNvSpPr>
          <p:nvPr/>
        </p:nvSpPr>
        <p:spPr>
          <a:xfrm>
            <a:off x="2207635" y="2649803"/>
            <a:ext cx="8739541" cy="1977071"/>
          </a:xfrm>
          <a:prstGeom prst="rect">
            <a:avLst/>
          </a:prstGeom>
          <a:noFill/>
        </p:spPr>
        <p:txBody>
          <a:bodyPr/>
          <a:lstStyle>
            <a:lvl1pPr algn="l" defTabSz="914400" rtl="0" eaLnBrk="1" latinLnBrk="0" hangingPunct="1">
              <a:lnSpc>
                <a:spcPct val="90000"/>
              </a:lnSpc>
              <a:spcBef>
                <a:spcPct val="0"/>
              </a:spcBef>
              <a:buNone/>
              <a:defRPr sz="2400" b="0" i="0" kern="1200">
                <a:solidFill>
                  <a:schemeClr val="accent1"/>
                </a:solidFill>
                <a:latin typeface="Century Gothic" panose="020B0502020202020204" pitchFamily="34" charset="0"/>
                <a:ea typeface="+mj-ea"/>
                <a:cs typeface="+mj-cs"/>
              </a:defRPr>
            </a:lvl1pPr>
          </a:lstStyle>
          <a:p>
            <a:pPr algn="ctr"/>
            <a:r>
              <a:rPr lang="fr-FR" sz="5200" dirty="0">
                <a:solidFill>
                  <a:srgbClr val="E60353"/>
                </a:solidFill>
                <a:latin typeface="Impact" panose="020B0806030902050204" pitchFamily="34" charset="0"/>
              </a:rPr>
              <a:t>POUR REALISER NOS MISSIONS</a:t>
            </a:r>
          </a:p>
        </p:txBody>
      </p:sp>
      <p:sp>
        <p:nvSpPr>
          <p:cNvPr id="8" name="ZoneTexte 7">
            <a:extLst>
              <a:ext uri="{FF2B5EF4-FFF2-40B4-BE49-F238E27FC236}">
                <a16:creationId xmlns:a16="http://schemas.microsoft.com/office/drawing/2014/main" id="{1DEEC51E-94CA-4BAF-A106-1B5A59163CB7}"/>
              </a:ext>
            </a:extLst>
          </p:cNvPr>
          <p:cNvSpPr txBox="1"/>
          <p:nvPr/>
        </p:nvSpPr>
        <p:spPr>
          <a:xfrm>
            <a:off x="-559709" y="783168"/>
            <a:ext cx="14274231" cy="1877437"/>
          </a:xfrm>
          <a:prstGeom prst="rect">
            <a:avLst/>
          </a:prstGeom>
          <a:noFill/>
        </p:spPr>
        <p:txBody>
          <a:bodyPr wrap="square">
            <a:spAutoFit/>
          </a:bodyPr>
          <a:lstStyle/>
          <a:p>
            <a:pPr algn="ctr"/>
            <a:r>
              <a:rPr kumimoji="0" lang="fr-FR" sz="8000" b="0" i="0" u="none" strike="noStrike" kern="1200" cap="none" spc="0" normalizeH="0" baseline="0" noProof="0" dirty="0">
                <a:ln>
                  <a:noFill/>
                </a:ln>
                <a:solidFill>
                  <a:schemeClr val="accent4">
                    <a:lumMod val="50000"/>
                  </a:schemeClr>
                </a:solidFill>
                <a:effectLst/>
                <a:uLnTx/>
                <a:uFillTx/>
                <a:latin typeface="Impact" panose="020B0806030902050204" pitchFamily="34" charset="0"/>
                <a:ea typeface="+mn-ea"/>
                <a:cs typeface="+mn-cs"/>
              </a:rPr>
              <a:t>15% du résultat net </a:t>
            </a:r>
          </a:p>
          <a:p>
            <a:pPr algn="ctr"/>
            <a:r>
              <a:rPr lang="fr-FR" sz="3600" dirty="0">
                <a:solidFill>
                  <a:schemeClr val="accent4">
                    <a:lumMod val="50000"/>
                  </a:schemeClr>
                </a:solidFill>
                <a:latin typeface="Impact" panose="020B0806030902050204" pitchFamily="34" charset="0"/>
              </a:rPr>
              <a:t>du groupe Crédit Mutuel Alliance Fédérale </a:t>
            </a:r>
            <a:endParaRPr lang="fr-FR" sz="3600" dirty="0">
              <a:solidFill>
                <a:schemeClr val="accent4">
                  <a:lumMod val="50000"/>
                </a:schemeClr>
              </a:solidFill>
            </a:endParaRPr>
          </a:p>
        </p:txBody>
      </p:sp>
      <p:graphicFrame>
        <p:nvGraphicFramePr>
          <p:cNvPr id="10" name="Graphique 9">
            <a:extLst>
              <a:ext uri="{FF2B5EF4-FFF2-40B4-BE49-F238E27FC236}">
                <a16:creationId xmlns:a16="http://schemas.microsoft.com/office/drawing/2014/main" id="{E3CCC015-F43F-43AB-8242-93AC77AA7AA1}"/>
              </a:ext>
            </a:extLst>
          </p:cNvPr>
          <p:cNvGraphicFramePr>
            <a:graphicFrameLocks/>
          </p:cNvGraphicFramePr>
          <p:nvPr>
            <p:extLst>
              <p:ext uri="{D42A27DB-BD31-4B8C-83A1-F6EECF244321}">
                <p14:modId xmlns:p14="http://schemas.microsoft.com/office/powerpoint/2010/main" val="2184873510"/>
              </p:ext>
            </p:extLst>
          </p:nvPr>
        </p:nvGraphicFramePr>
        <p:xfrm>
          <a:off x="5499449" y="3592373"/>
          <a:ext cx="4484916" cy="2677063"/>
        </p:xfrm>
        <a:graphic>
          <a:graphicData uri="http://schemas.openxmlformats.org/drawingml/2006/chart">
            <c:chart xmlns:c="http://schemas.openxmlformats.org/drawingml/2006/chart" xmlns:r="http://schemas.openxmlformats.org/officeDocument/2006/relationships" r:id="rId5"/>
          </a:graphicData>
        </a:graphic>
      </p:graphicFrame>
      <p:sp>
        <p:nvSpPr>
          <p:cNvPr id="11" name="ZoneTexte 10">
            <a:extLst>
              <a:ext uri="{FF2B5EF4-FFF2-40B4-BE49-F238E27FC236}">
                <a16:creationId xmlns:a16="http://schemas.microsoft.com/office/drawing/2014/main" id="{7F495566-A088-4352-B67A-F213038C6351}"/>
              </a:ext>
            </a:extLst>
          </p:cNvPr>
          <p:cNvSpPr txBox="1"/>
          <p:nvPr/>
        </p:nvSpPr>
        <p:spPr>
          <a:xfrm>
            <a:off x="2649659" y="3697656"/>
            <a:ext cx="6227891"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MONTANT TOTAL ALLOUÉ PAR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AU DIVIDENDE SOCIÉTAL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 </a:t>
            </a:r>
            <a:r>
              <a:rPr lang="fr-FR" sz="2000" b="1" i="1" dirty="0">
                <a:solidFill>
                  <a:prstClr val="black"/>
                </a:solidFill>
                <a:latin typeface="Segoe UI" panose="020B0502040204020203" pitchFamily="34" charset="0"/>
                <a:cs typeface="Segoe UI" panose="020B0502040204020203" pitchFamily="34" charset="0"/>
              </a:rPr>
              <a:t>millions d’Euros</a:t>
            </a:r>
            <a:endParaRPr kumimoji="0" lang="fr-FR"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 name="ZoneTexte 1">
            <a:extLst>
              <a:ext uri="{FF2B5EF4-FFF2-40B4-BE49-F238E27FC236}">
                <a16:creationId xmlns:a16="http://schemas.microsoft.com/office/drawing/2014/main" id="{28A749C2-B576-44B1-B715-219C3C3ABA9A}"/>
              </a:ext>
            </a:extLst>
          </p:cNvPr>
          <p:cNvSpPr txBox="1"/>
          <p:nvPr/>
        </p:nvSpPr>
        <p:spPr>
          <a:xfrm>
            <a:off x="9534567" y="4197396"/>
            <a:ext cx="1589485" cy="1015663"/>
          </a:xfrm>
          <a:prstGeom prst="rect">
            <a:avLst/>
          </a:prstGeom>
          <a:noFill/>
        </p:spPr>
        <p:txBody>
          <a:bodyPr wrap="square" rtlCol="0">
            <a:spAutoFit/>
          </a:bodyPr>
          <a:lstStyle/>
          <a:p>
            <a:r>
              <a:rPr lang="fr-FR" sz="1200" b="1" i="1" dirty="0"/>
              <a:t>Pour 2026, budget projeté pour l’année à venir</a:t>
            </a:r>
          </a:p>
          <a:p>
            <a:r>
              <a:rPr lang="fr-FR" sz="1200" b="1" i="1" dirty="0"/>
              <a:t>pour Crédit Mutuel </a:t>
            </a:r>
          </a:p>
          <a:p>
            <a:r>
              <a:rPr lang="fr-FR" sz="1200" b="1" i="1" dirty="0"/>
              <a:t>Alliance Fédérale</a:t>
            </a:r>
          </a:p>
        </p:txBody>
      </p:sp>
      <p:pic>
        <p:nvPicPr>
          <p:cNvPr id="12" name="Image 11">
            <a:extLst>
              <a:ext uri="{FF2B5EF4-FFF2-40B4-BE49-F238E27FC236}">
                <a16:creationId xmlns:a16="http://schemas.microsoft.com/office/drawing/2014/main" id="{F1202C3A-8600-4E07-9C80-CA9A7F66CFA5}"/>
              </a:ext>
            </a:extLst>
          </p:cNvPr>
          <p:cNvPicPr>
            <a:picLocks noChangeAspect="1"/>
          </p:cNvPicPr>
          <p:nvPr/>
        </p:nvPicPr>
        <p:blipFill>
          <a:blip r:embed="rId6"/>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27560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3F7B64-6AFD-4258-A208-B51C9408CCC3}"/>
              </a:ext>
            </a:extLst>
          </p:cNvPr>
          <p:cNvPicPr>
            <a:picLocks noChangeAspect="1"/>
          </p:cNvPicPr>
          <p:nvPr/>
        </p:nvPicPr>
        <p:blipFill rotWithShape="1">
          <a:blip r:embed="rId3">
            <a:alphaModFix amt="70000"/>
            <a:extLst>
              <a:ext uri="{28A0092B-C50C-407E-A947-70E740481C1C}">
                <a14:useLocalDpi xmlns:a14="http://schemas.microsoft.com/office/drawing/2010/main" val="0"/>
              </a:ext>
            </a:extLst>
          </a:blip>
          <a:srcRect l="22876" t="32039" r="11420" b="12553"/>
          <a:stretch/>
        </p:blipFill>
        <p:spPr>
          <a:xfrm>
            <a:off x="0" y="0"/>
            <a:ext cx="12192000" cy="6858000"/>
          </a:xfrm>
          <a:prstGeom prst="rect">
            <a:avLst/>
          </a:prstGeom>
        </p:spPr>
      </p:pic>
      <p:graphicFrame>
        <p:nvGraphicFramePr>
          <p:cNvPr id="6" name="Graphique 5">
            <a:extLst>
              <a:ext uri="{FF2B5EF4-FFF2-40B4-BE49-F238E27FC236}">
                <a16:creationId xmlns:a16="http://schemas.microsoft.com/office/drawing/2014/main" id="{98E4BFC5-FD1F-4D5B-9ADF-7C963CE2ADDA}"/>
              </a:ext>
            </a:extLst>
          </p:cNvPr>
          <p:cNvGraphicFramePr>
            <a:graphicFrameLocks/>
          </p:cNvGraphicFramePr>
          <p:nvPr>
            <p:extLst>
              <p:ext uri="{D42A27DB-BD31-4B8C-83A1-F6EECF244321}">
                <p14:modId xmlns:p14="http://schemas.microsoft.com/office/powerpoint/2010/main" val="3953257464"/>
              </p:ext>
            </p:extLst>
          </p:nvPr>
        </p:nvGraphicFramePr>
        <p:xfrm>
          <a:off x="3358601" y="609436"/>
          <a:ext cx="6763656" cy="5718629"/>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477868C4-10BB-44E6-902A-9B75DFE58B21}"/>
              </a:ext>
            </a:extLst>
          </p:cNvPr>
          <p:cNvSpPr txBox="1"/>
          <p:nvPr/>
        </p:nvSpPr>
        <p:spPr>
          <a:xfrm>
            <a:off x="2807062" y="255493"/>
            <a:ext cx="564782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RÉPARTITION DU BUDGET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projeté sur 2026, pour </a:t>
            </a:r>
            <a:r>
              <a:rPr lang="fr-FR" sz="1600" b="1" i="1" dirty="0">
                <a:solidFill>
                  <a:prstClr val="black"/>
                </a:solidFill>
                <a:latin typeface="Segoe UI" panose="020B0502040204020203" pitchFamily="34" charset="0"/>
                <a:cs typeface="Segoe UI" panose="020B0502040204020203" pitchFamily="34" charset="0"/>
              </a:rPr>
              <a:t>Crédit Mutuel Alliance Fédérale</a:t>
            </a:r>
            <a:endParaRPr kumimoji="0" lang="fr-FR" sz="16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En </a:t>
            </a:r>
            <a:r>
              <a:rPr lang="fr-FR" sz="2000" b="1" i="1" dirty="0">
                <a:solidFill>
                  <a:prstClr val="black"/>
                </a:solidFill>
                <a:latin typeface="Segoe UI" panose="020B0502040204020203" pitchFamily="34" charset="0"/>
                <a:cs typeface="Segoe UI" panose="020B0502040204020203" pitchFamily="34" charset="0"/>
              </a:rPr>
              <a:t>millions d’Euros</a:t>
            </a:r>
            <a:endParaRPr kumimoji="0" lang="fr-FR" sz="20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Rectangle 7">
            <a:extLst>
              <a:ext uri="{FF2B5EF4-FFF2-40B4-BE49-F238E27FC236}">
                <a16:creationId xmlns:a16="http://schemas.microsoft.com/office/drawing/2014/main" id="{56DCF11A-7489-4AD2-A6FE-175268BE9974}"/>
              </a:ext>
            </a:extLst>
          </p:cNvPr>
          <p:cNvSpPr/>
          <p:nvPr/>
        </p:nvSpPr>
        <p:spPr>
          <a:xfrm>
            <a:off x="6243738" y="3788065"/>
            <a:ext cx="3063489" cy="8276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316 m€ - </a:t>
            </a:r>
            <a:r>
              <a:rPr kumimoji="0" lang="fr-FR"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Fonds Révolution Environnementale et Solidaire</a:t>
            </a:r>
            <a:endParaRPr kumimoji="0" lang="fr-FR"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9" name="Rectangle 8">
            <a:extLst>
              <a:ext uri="{FF2B5EF4-FFF2-40B4-BE49-F238E27FC236}">
                <a16:creationId xmlns:a16="http://schemas.microsoft.com/office/drawing/2014/main" id="{32515D08-CF28-487A-A999-077911F7E97A}"/>
              </a:ext>
            </a:extLst>
          </p:cNvPr>
          <p:cNvSpPr/>
          <p:nvPr/>
        </p:nvSpPr>
        <p:spPr>
          <a:xfrm>
            <a:off x="2853624" y="5039466"/>
            <a:ext cx="2904014" cy="95117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190 m€ - </a:t>
            </a:r>
            <a:r>
              <a:rPr kumimoji="0" lang="fr-FR"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Offres à tarification </a:t>
            </a:r>
            <a:r>
              <a:rPr kumimoji="0" lang="fr-FR"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inclusive et solidaire</a:t>
            </a:r>
            <a:endParaRPr kumimoji="0" lang="fr-FR"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0" name="Rectangle 9">
            <a:extLst>
              <a:ext uri="{FF2B5EF4-FFF2-40B4-BE49-F238E27FC236}">
                <a16:creationId xmlns:a16="http://schemas.microsoft.com/office/drawing/2014/main" id="{31F7EC84-2DBE-4CBE-B4CE-AB35C84CC717}"/>
              </a:ext>
            </a:extLst>
          </p:cNvPr>
          <p:cNvSpPr/>
          <p:nvPr/>
        </p:nvSpPr>
        <p:spPr>
          <a:xfrm>
            <a:off x="2926200" y="1973778"/>
            <a:ext cx="2904008" cy="119017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127 m€ - </a:t>
            </a:r>
            <a:r>
              <a:rPr kumimoji="0" lang="fr-FR"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Mécénat et soutien au monde associatif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(dont 65 m€ Fondation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Crédit Mutuel Alliance Fédérale)</a:t>
            </a:r>
            <a:endParaRPr kumimoji="0" lang="fr-FR" sz="1400" b="0" i="1"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1" name="Image 10">
            <a:extLst>
              <a:ext uri="{FF2B5EF4-FFF2-40B4-BE49-F238E27FC236}">
                <a16:creationId xmlns:a16="http://schemas.microsoft.com/office/drawing/2014/main" id="{D379D243-57BD-448B-8D9C-9AB51B8EABB0}"/>
              </a:ext>
            </a:extLst>
          </p:cNvPr>
          <p:cNvPicPr>
            <a:picLocks noChangeAspect="1"/>
          </p:cNvPicPr>
          <p:nvPr/>
        </p:nvPicPr>
        <p:blipFill>
          <a:blip r:embed="rId5"/>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229297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56B8B5CA-685A-4A19-B756-0CAB5368F9ED}"/>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874623" y="26451"/>
            <a:ext cx="17968574" cy="6889774"/>
          </a:xfrm>
          <a:prstGeom prst="rect">
            <a:avLst/>
          </a:prstGeom>
        </p:spPr>
      </p:pic>
      <p:sp>
        <p:nvSpPr>
          <p:cNvPr id="5" name="Rectangle à coins arrondis 38">
            <a:extLst>
              <a:ext uri="{FF2B5EF4-FFF2-40B4-BE49-F238E27FC236}">
                <a16:creationId xmlns:a16="http://schemas.microsoft.com/office/drawing/2014/main" id="{519892E4-4834-4E5F-9286-7B95E03481C5}"/>
              </a:ext>
            </a:extLst>
          </p:cNvPr>
          <p:cNvSpPr/>
          <p:nvPr/>
        </p:nvSpPr>
        <p:spPr>
          <a:xfrm>
            <a:off x="4494049" y="1768983"/>
            <a:ext cx="3716341" cy="2525930"/>
          </a:xfrm>
          <a:prstGeom prst="roundRect">
            <a:avLst>
              <a:gd name="adj" fmla="val 7643"/>
            </a:avLst>
          </a:prstGeom>
          <a:solidFill>
            <a:srgbClr val="4E7A5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6" name="Rectangle à coins arrondis 38">
            <a:extLst>
              <a:ext uri="{FF2B5EF4-FFF2-40B4-BE49-F238E27FC236}">
                <a16:creationId xmlns:a16="http://schemas.microsoft.com/office/drawing/2014/main" id="{F79CDFB3-061E-46E2-B9FD-5FF10AD07CD4}"/>
              </a:ext>
            </a:extLst>
          </p:cNvPr>
          <p:cNvSpPr/>
          <p:nvPr/>
        </p:nvSpPr>
        <p:spPr>
          <a:xfrm>
            <a:off x="8372362" y="1777523"/>
            <a:ext cx="3716341" cy="2517390"/>
          </a:xfrm>
          <a:prstGeom prst="roundRect">
            <a:avLst>
              <a:gd name="adj" fmla="val 7643"/>
            </a:avLst>
          </a:prstGeom>
          <a:solidFill>
            <a:srgbClr val="4541A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619150A8-AC4B-43A0-9097-2031B3397ACA}"/>
              </a:ext>
            </a:extLst>
          </p:cNvPr>
          <p:cNvSpPr txBox="1"/>
          <p:nvPr/>
        </p:nvSpPr>
        <p:spPr>
          <a:xfrm>
            <a:off x="-5499652" y="728080"/>
            <a:ext cx="23191303" cy="830997"/>
          </a:xfrm>
          <a:prstGeom prst="rect">
            <a:avLst/>
          </a:prstGeom>
          <a:noFill/>
        </p:spPr>
        <p:txBody>
          <a:bodyPr wrap="square" rtlCol="0">
            <a:spAutoFit/>
          </a:bodyPr>
          <a:lstStyle/>
          <a:p>
            <a:pPr algn="ctr">
              <a:defRPr/>
            </a:pPr>
            <a:r>
              <a:rPr kumimoji="0" lang="fr-FR" sz="4800" b="0" i="0" u="none" strike="noStrike" kern="1200" cap="none" spc="0" normalizeH="0" baseline="0" noProof="0" dirty="0">
                <a:ln>
                  <a:noFill/>
                </a:ln>
                <a:solidFill>
                  <a:srgbClr val="221B4A"/>
                </a:solidFill>
                <a:effectLst/>
                <a:uLnTx/>
                <a:uFillTx/>
                <a:latin typeface="Impact" panose="020B0806030902050204" pitchFamily="34" charset="0"/>
                <a:ea typeface="+mn-ea"/>
                <a:cs typeface="+mn-cs"/>
              </a:rPr>
              <a:t>OFFRES À TARIFICATION INCLUSIVE ET SOLIDAIRE</a:t>
            </a:r>
          </a:p>
        </p:txBody>
      </p:sp>
      <p:sp>
        <p:nvSpPr>
          <p:cNvPr id="10" name="ZoneTexte 9">
            <a:extLst>
              <a:ext uri="{FF2B5EF4-FFF2-40B4-BE49-F238E27FC236}">
                <a16:creationId xmlns:a16="http://schemas.microsoft.com/office/drawing/2014/main" id="{8D579BD6-5DFD-487D-AEB3-53F749B162E1}"/>
              </a:ext>
            </a:extLst>
          </p:cNvPr>
          <p:cNvSpPr txBox="1"/>
          <p:nvPr/>
        </p:nvSpPr>
        <p:spPr>
          <a:xfrm>
            <a:off x="8527324" y="1957224"/>
            <a:ext cx="3406416" cy="2223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bg1"/>
                </a:solidFill>
                <a:latin typeface="Century Gothic" panose="020B0502020202020204" pitchFamily="34" charset="0"/>
              </a:rPr>
              <a:t>PACKAGE BANCAIRE ASSOCIATIONS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05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000" b="1" dirty="0">
                <a:solidFill>
                  <a:schemeClr val="bg1"/>
                </a:solidFill>
                <a:latin typeface="Century Gothic" panose="020B0502020202020204" pitchFamily="34" charset="0"/>
              </a:rPr>
              <a:t>60 % des associations </a:t>
            </a:r>
            <a:r>
              <a:rPr lang="fr-FR" b="1" dirty="0">
                <a:solidFill>
                  <a:schemeClr val="bg1"/>
                </a:solidFill>
                <a:latin typeface="Century Gothic" panose="020B0502020202020204" pitchFamily="34" charset="0"/>
              </a:rPr>
              <a:t>ont pu conduire </a:t>
            </a:r>
            <a:r>
              <a:rPr lang="fr-FR" sz="2000" b="1" dirty="0">
                <a:solidFill>
                  <a:schemeClr val="bg1"/>
                </a:solidFill>
                <a:latin typeface="Century Gothic" panose="020B0502020202020204" pitchFamily="34" charset="0"/>
              </a:rPr>
              <a:t>d’autres actions grâce à cette économie.</a:t>
            </a:r>
            <a:endParaRPr kumimoji="0" lang="fr-FR" sz="3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
        <p:nvSpPr>
          <p:cNvPr id="11" name="ZoneTexte 10">
            <a:extLst>
              <a:ext uri="{FF2B5EF4-FFF2-40B4-BE49-F238E27FC236}">
                <a16:creationId xmlns:a16="http://schemas.microsoft.com/office/drawing/2014/main" id="{91D0D335-2EF5-40C3-A65E-F6DBF7D30FA0}"/>
              </a:ext>
            </a:extLst>
          </p:cNvPr>
          <p:cNvSpPr txBox="1"/>
          <p:nvPr/>
        </p:nvSpPr>
        <p:spPr>
          <a:xfrm>
            <a:off x="4403033" y="1942710"/>
            <a:ext cx="3885134" cy="22159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bg1"/>
                </a:solidFill>
                <a:latin typeface="Century Gothic" panose="020B0502020202020204" pitchFamily="34" charset="0"/>
              </a:rPr>
              <a:t>PRÊT ETUDIANT SOLIDAIRE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8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000" b="1" dirty="0">
                <a:solidFill>
                  <a:schemeClr val="bg1"/>
                </a:solidFill>
                <a:latin typeface="Century Gothic" panose="020B0502020202020204" pitchFamily="34" charset="0"/>
              </a:rPr>
              <a:t>95 % des bénéficiaires </a:t>
            </a:r>
            <a:r>
              <a:rPr lang="fr-FR" b="1" dirty="0">
                <a:solidFill>
                  <a:schemeClr val="bg1"/>
                </a:solidFill>
                <a:latin typeface="Century Gothic" panose="020B0502020202020204" pitchFamily="34" charset="0"/>
              </a:rPr>
              <a:t>estiment que le </a:t>
            </a:r>
            <a:r>
              <a:rPr lang="fr-FR" sz="2000" b="1" dirty="0">
                <a:solidFill>
                  <a:schemeClr val="bg1"/>
                </a:solidFill>
                <a:latin typeface="Century Gothic" panose="020B0502020202020204" pitchFamily="34" charset="0"/>
              </a:rPr>
              <a:t>prêt Etudiant Solidaire à taux zéro </a:t>
            </a:r>
            <a:r>
              <a:rPr lang="fr-FR" b="1" dirty="0">
                <a:solidFill>
                  <a:schemeClr val="bg1"/>
                </a:solidFill>
                <a:latin typeface="Century Gothic" panose="020B0502020202020204" pitchFamily="34" charset="0"/>
              </a:rPr>
              <a:t>leur permet de faire des études dans de meilleures conditions</a:t>
            </a:r>
            <a:r>
              <a:rPr kumimoji="0" lang="fr-FR"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a:t>
            </a:r>
          </a:p>
        </p:txBody>
      </p:sp>
      <p:sp>
        <p:nvSpPr>
          <p:cNvPr id="12" name="Rectangle 11">
            <a:extLst>
              <a:ext uri="{FF2B5EF4-FFF2-40B4-BE49-F238E27FC236}">
                <a16:creationId xmlns:a16="http://schemas.microsoft.com/office/drawing/2014/main" id="{7EDBB50C-C5C2-4868-BF1C-9D25697F88DB}"/>
              </a:ext>
            </a:extLst>
          </p:cNvPr>
          <p:cNvSpPr/>
          <p:nvPr/>
        </p:nvSpPr>
        <p:spPr>
          <a:xfrm>
            <a:off x="5688734" y="76154"/>
            <a:ext cx="1335505"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FONDS</a:t>
            </a:r>
          </a:p>
        </p:txBody>
      </p:sp>
      <p:sp>
        <p:nvSpPr>
          <p:cNvPr id="13" name="Rectangle 12">
            <a:extLst>
              <a:ext uri="{FF2B5EF4-FFF2-40B4-BE49-F238E27FC236}">
                <a16:creationId xmlns:a16="http://schemas.microsoft.com/office/drawing/2014/main" id="{1D74AB7C-5CDA-4F70-96B1-563659950060}"/>
              </a:ext>
            </a:extLst>
          </p:cNvPr>
          <p:cNvSpPr/>
          <p:nvPr/>
        </p:nvSpPr>
        <p:spPr>
          <a:xfrm>
            <a:off x="187146" y="83412"/>
            <a:ext cx="1335505" cy="3385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OFFRES</a:t>
            </a:r>
          </a:p>
        </p:txBody>
      </p:sp>
      <p:sp>
        <p:nvSpPr>
          <p:cNvPr id="14" name="Rectangle 13">
            <a:extLst>
              <a:ext uri="{FF2B5EF4-FFF2-40B4-BE49-F238E27FC236}">
                <a16:creationId xmlns:a16="http://schemas.microsoft.com/office/drawing/2014/main" id="{8A2E4778-5950-4B9B-816E-080C8204607A}"/>
              </a:ext>
            </a:extLst>
          </p:cNvPr>
          <p:cNvSpPr/>
          <p:nvPr/>
        </p:nvSpPr>
        <p:spPr>
          <a:xfrm>
            <a:off x="1605422" y="83412"/>
            <a:ext cx="400054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MECENAT &amp; SOUTIEN AU MONDE ASSOCIATIF</a:t>
            </a:r>
          </a:p>
        </p:txBody>
      </p:sp>
      <p:sp>
        <p:nvSpPr>
          <p:cNvPr id="15" name="Flèche : chevron 14">
            <a:extLst>
              <a:ext uri="{FF2B5EF4-FFF2-40B4-BE49-F238E27FC236}">
                <a16:creationId xmlns:a16="http://schemas.microsoft.com/office/drawing/2014/main" id="{7F7055FB-3E78-4774-A7CB-AF67E0BBA883}"/>
              </a:ext>
            </a:extLst>
          </p:cNvPr>
          <p:cNvSpPr/>
          <p:nvPr/>
        </p:nvSpPr>
        <p:spPr>
          <a:xfrm>
            <a:off x="2031883" y="1879000"/>
            <a:ext cx="966910" cy="46427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Rectangle à coins arrondis 38">
            <a:extLst>
              <a:ext uri="{FF2B5EF4-FFF2-40B4-BE49-F238E27FC236}">
                <a16:creationId xmlns:a16="http://schemas.microsoft.com/office/drawing/2014/main" id="{26D4EB1C-C995-403F-89C4-B8456B7E16E1}"/>
              </a:ext>
            </a:extLst>
          </p:cNvPr>
          <p:cNvSpPr/>
          <p:nvPr/>
        </p:nvSpPr>
        <p:spPr>
          <a:xfrm>
            <a:off x="130626" y="1768984"/>
            <a:ext cx="4194629" cy="2525930"/>
          </a:xfrm>
          <a:prstGeom prst="roundRect">
            <a:avLst>
              <a:gd name="adj" fmla="val 7643"/>
            </a:avLst>
          </a:prstGeom>
          <a:solidFill>
            <a:srgbClr val="FBA71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chemeClr val="bg1"/>
              </a:solidFill>
              <a:effectLst/>
              <a:highlight>
                <a:srgbClr val="FBA71B"/>
              </a:highlight>
              <a:uLnTx/>
              <a:uFillTx/>
              <a:latin typeface="Calibri" panose="020F0502020204030204"/>
              <a:ea typeface="+mn-ea"/>
              <a:cs typeface="+mn-cs"/>
            </a:endParaRPr>
          </a:p>
        </p:txBody>
      </p:sp>
      <p:sp>
        <p:nvSpPr>
          <p:cNvPr id="18" name="ZoneTexte 17">
            <a:extLst>
              <a:ext uri="{FF2B5EF4-FFF2-40B4-BE49-F238E27FC236}">
                <a16:creationId xmlns:a16="http://schemas.microsoft.com/office/drawing/2014/main" id="{FCCA935E-7273-43B7-972B-5FD5A26DA130}"/>
              </a:ext>
            </a:extLst>
          </p:cNvPr>
          <p:cNvSpPr txBox="1"/>
          <p:nvPr/>
        </p:nvSpPr>
        <p:spPr>
          <a:xfrm>
            <a:off x="-9327" y="1910272"/>
            <a:ext cx="440360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QUESTIONNAIRE DE SANTE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000" b="1" dirty="0">
                <a:solidFill>
                  <a:schemeClr val="bg1"/>
                </a:solidFill>
                <a:latin typeface="Century Gothic" panose="020B0502020202020204" pitchFamily="34" charset="0"/>
              </a:rPr>
              <a:t>Près de  </a:t>
            </a:r>
            <a:r>
              <a:rPr lang="fr-FR" sz="2400" b="1" dirty="0">
                <a:solidFill>
                  <a:schemeClr val="bg1"/>
                </a:solidFill>
                <a:latin typeface="Century Gothic" panose="020B0502020202020204" pitchFamily="34" charset="0"/>
              </a:rPr>
              <a:t>250 000 </a:t>
            </a:r>
            <a:r>
              <a:rPr lang="fr-FR" sz="2000" b="1" dirty="0">
                <a:solidFill>
                  <a:schemeClr val="bg1"/>
                </a:solidFill>
                <a:latin typeface="Century Gothic" panose="020B0502020202020204" pitchFamily="34" charset="0"/>
              </a:rPr>
              <a:t>bénéficiaires </a:t>
            </a:r>
            <a:r>
              <a:rPr lang="fr-FR" b="1" dirty="0">
                <a:solidFill>
                  <a:schemeClr val="bg1"/>
                </a:solidFill>
                <a:latin typeface="Century Gothic" panose="020B0502020202020204" pitchFamily="34" charset="0"/>
              </a:rPr>
              <a:t>de la suppression du questionnaire de santé pour l’assurance emprunteur depuis 2021.</a:t>
            </a:r>
          </a:p>
          <a:p>
            <a:pPr marL="342900" marR="0" lvl="0" indent="-34290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sz="400" b="1" dirty="0">
              <a:solidFill>
                <a:schemeClr val="bg1"/>
              </a:solidFill>
              <a:latin typeface="Century Gothic" panose="020B050202020202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fr-FR" sz="100" b="1" dirty="0">
              <a:solidFill>
                <a:schemeClr val="bg1"/>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Plusieurs personnes ici, ont pu financer l’acquisition de leur logement grâce à cette disposition.</a:t>
            </a:r>
          </a:p>
        </p:txBody>
      </p:sp>
      <p:sp>
        <p:nvSpPr>
          <p:cNvPr id="19" name="ZoneTexte 18">
            <a:extLst>
              <a:ext uri="{FF2B5EF4-FFF2-40B4-BE49-F238E27FC236}">
                <a16:creationId xmlns:a16="http://schemas.microsoft.com/office/drawing/2014/main" id="{C16372F6-AB5A-4300-9969-5DD4BD2D65D0}"/>
              </a:ext>
            </a:extLst>
          </p:cNvPr>
          <p:cNvSpPr txBox="1"/>
          <p:nvPr/>
        </p:nvSpPr>
        <p:spPr>
          <a:xfrm>
            <a:off x="7606145" y="6139096"/>
            <a:ext cx="4626067" cy="615553"/>
          </a:xfrm>
          <a:prstGeom prst="rect">
            <a:avLst/>
          </a:prstGeom>
          <a:noFill/>
        </p:spPr>
        <p:txBody>
          <a:bodyPr wrap="square" rtlCol="0">
            <a:spAutoFit/>
          </a:bodyPr>
          <a:lstStyle/>
          <a:p>
            <a:r>
              <a:rPr lang="fr-FR" sz="1200" b="1" i="1" dirty="0"/>
              <a:t>Chiffres extraits du Bilan annuel du Dividende sociétal </a:t>
            </a:r>
            <a:r>
              <a:rPr lang="fr-FR" sz="1100" b="1" i="1" dirty="0"/>
              <a:t>réalisé sur l’exercice 2024 pour Crédit Mutuel Alliance Fédérale. </a:t>
            </a:r>
          </a:p>
          <a:p>
            <a:r>
              <a:rPr lang="fr-FR" sz="1100" b="1" i="1" dirty="0"/>
              <a:t>Le bilan 2025 est en cours de réalisation.</a:t>
            </a:r>
          </a:p>
        </p:txBody>
      </p:sp>
      <p:sp>
        <p:nvSpPr>
          <p:cNvPr id="2" name="Rectangle : coins arrondis 1">
            <a:extLst>
              <a:ext uri="{FF2B5EF4-FFF2-40B4-BE49-F238E27FC236}">
                <a16:creationId xmlns:a16="http://schemas.microsoft.com/office/drawing/2014/main" id="{D7A16BC9-DFE5-4492-9A76-DCAEDA23AF6D}"/>
              </a:ext>
            </a:extLst>
          </p:cNvPr>
          <p:cNvSpPr/>
          <p:nvPr/>
        </p:nvSpPr>
        <p:spPr>
          <a:xfrm>
            <a:off x="130626" y="4392161"/>
            <a:ext cx="11958077" cy="1604849"/>
          </a:xfrm>
          <a:prstGeom prst="roundRect">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984E4F9C-D8AA-4FC4-92BD-A7FE24BA4C21}"/>
              </a:ext>
            </a:extLst>
          </p:cNvPr>
          <p:cNvSpPr txBox="1"/>
          <p:nvPr/>
        </p:nvSpPr>
        <p:spPr>
          <a:xfrm>
            <a:off x="130626" y="4460347"/>
            <a:ext cx="12213394" cy="1461939"/>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rPr>
              <a:t>LIVRET D’EPARGNE pour les AUTRES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b="1" dirty="0">
                <a:solidFill>
                  <a:schemeClr val="bg1"/>
                </a:solidFill>
                <a:latin typeface="Century Gothic" panose="020B0502020202020204" pitchFamily="34" charset="0"/>
              </a:rPr>
              <a:t>Le Dividende sociétal complète la rémunération de votre épargne qui permet de financer des projets associatifs. </a:t>
            </a:r>
            <a:r>
              <a:rPr lang="fr-FR" sz="2000" b="1" dirty="0">
                <a:solidFill>
                  <a:schemeClr val="bg1"/>
                </a:solidFill>
                <a:latin typeface="Century Gothic" panose="020B0502020202020204" pitchFamily="34" charset="0"/>
              </a:rPr>
              <a:t>16,5 millions d’euros versés </a:t>
            </a:r>
            <a:r>
              <a:rPr lang="fr-FR" b="1" dirty="0">
                <a:solidFill>
                  <a:schemeClr val="bg1"/>
                </a:solidFill>
                <a:latin typeface="Century Gothic" panose="020B0502020202020204" pitchFamily="34" charset="0"/>
              </a:rPr>
              <a:t>aux associations depuis la création du LEA.</a:t>
            </a:r>
          </a:p>
          <a:p>
            <a:pPr marR="0" lvl="0" defTabSz="914400" rtl="0" eaLnBrk="1" fontAlgn="auto" latinLnBrk="0" hangingPunct="1">
              <a:lnSpc>
                <a:spcPct val="100000"/>
              </a:lnSpc>
              <a:spcBef>
                <a:spcPts val="0"/>
              </a:spcBef>
              <a:spcAft>
                <a:spcPts val="0"/>
              </a:spcAft>
              <a:buClrTx/>
              <a:buSzTx/>
              <a:tabLst/>
              <a:defRPr/>
            </a:pPr>
            <a:r>
              <a:rPr lang="fr-FR" sz="1200" b="1" dirty="0">
                <a:solidFill>
                  <a:schemeClr val="bg1"/>
                </a:solidFill>
                <a:latin typeface="Century Gothic" panose="020B0502020202020204" pitchFamily="34" charset="0"/>
              </a:rPr>
              <a:t>Rémunération au 1/1/2026, </a:t>
            </a:r>
            <a:r>
              <a:rPr lang="fr-FR" b="1" dirty="0">
                <a:solidFill>
                  <a:schemeClr val="bg1"/>
                </a:solidFill>
                <a:latin typeface="Century Gothic" panose="020B0502020202020204" pitchFamily="34" charset="0"/>
              </a:rPr>
              <a:t>2,20% bruts </a:t>
            </a:r>
            <a:r>
              <a:rPr lang="fr-FR" sz="1400" b="1" dirty="0">
                <a:solidFill>
                  <a:schemeClr val="bg1"/>
                </a:solidFill>
                <a:latin typeface="Century Gothic" panose="020B0502020202020204" pitchFamily="34" charset="0"/>
              </a:rPr>
              <a:t>dont au minimum 50% sont versés à une association (versement ouvrant droit à un crédit d’impôt). </a:t>
            </a:r>
            <a:endParaRPr kumimoji="0" lang="fr-FR" sz="1050" b="1"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pic>
        <p:nvPicPr>
          <p:cNvPr id="21" name="Image 20">
            <a:extLst>
              <a:ext uri="{FF2B5EF4-FFF2-40B4-BE49-F238E27FC236}">
                <a16:creationId xmlns:a16="http://schemas.microsoft.com/office/drawing/2014/main" id="{22C40BFF-039C-4331-B4B9-5A4B8E176C49}"/>
              </a:ext>
            </a:extLst>
          </p:cNvPr>
          <p:cNvPicPr>
            <a:picLocks noChangeAspect="1"/>
          </p:cNvPicPr>
          <p:nvPr/>
        </p:nvPicPr>
        <p:blipFill>
          <a:blip r:embed="rId5"/>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98655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CEF5841-16A3-4598-863F-2C7EEBDCBFEB}"/>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3004476" y="0"/>
            <a:ext cx="18530572" cy="6858000"/>
          </a:xfrm>
          <a:prstGeom prst="rect">
            <a:avLst/>
          </a:prstGeom>
        </p:spPr>
      </p:pic>
      <p:sp>
        <p:nvSpPr>
          <p:cNvPr id="4" name="Rectangle à coins arrondis 38">
            <a:extLst>
              <a:ext uri="{FF2B5EF4-FFF2-40B4-BE49-F238E27FC236}">
                <a16:creationId xmlns:a16="http://schemas.microsoft.com/office/drawing/2014/main" id="{795EE1C0-9828-4E58-9518-311EEAEA09BE}"/>
              </a:ext>
            </a:extLst>
          </p:cNvPr>
          <p:cNvSpPr/>
          <p:nvPr/>
        </p:nvSpPr>
        <p:spPr>
          <a:xfrm>
            <a:off x="261824" y="2956584"/>
            <a:ext cx="3841734" cy="3312923"/>
          </a:xfrm>
          <a:prstGeom prst="roundRect">
            <a:avLst>
              <a:gd name="adj" fmla="val 7643"/>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DE27694E-F9D4-4274-A4B7-ECDBAAE1D3A9}"/>
              </a:ext>
            </a:extLst>
          </p:cNvPr>
          <p:cNvSpPr txBox="1"/>
          <p:nvPr/>
        </p:nvSpPr>
        <p:spPr>
          <a:xfrm>
            <a:off x="965339" y="598662"/>
            <a:ext cx="732703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schemeClr val="accent5">
                    <a:lumMod val="50000"/>
                  </a:schemeClr>
                </a:solidFill>
                <a:effectLst/>
                <a:uLnTx/>
                <a:uFillTx/>
                <a:latin typeface="Impact" panose="020B0806030902050204" pitchFamily="34" charset="0"/>
                <a:ea typeface="+mn-ea"/>
                <a:cs typeface="+mn-cs"/>
              </a:rPr>
              <a:t>MÉCÉNAT ET SOUTIEN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5400" b="0" i="0" u="none" strike="noStrike" kern="1200" cap="none" spc="0" normalizeH="0" baseline="0" noProof="0" dirty="0">
                <a:ln>
                  <a:noFill/>
                </a:ln>
                <a:solidFill>
                  <a:schemeClr val="accent5">
                    <a:lumMod val="50000"/>
                  </a:schemeClr>
                </a:solidFill>
                <a:effectLst/>
                <a:uLnTx/>
                <a:uFillTx/>
                <a:latin typeface="Impact" panose="020B0806030902050204" pitchFamily="34" charset="0"/>
                <a:ea typeface="+mn-ea"/>
                <a:cs typeface="+mn-cs"/>
              </a:rPr>
              <a:t>AU MONDE ASSOCIATIF</a:t>
            </a:r>
            <a:endParaRPr kumimoji="0" lang="fr-FR" sz="4400" b="0" i="0" u="none" strike="noStrike" kern="1200" cap="none" spc="0" normalizeH="0" baseline="0" noProof="0" dirty="0">
              <a:ln>
                <a:noFill/>
              </a:ln>
              <a:solidFill>
                <a:schemeClr val="accent5">
                  <a:lumMod val="50000"/>
                </a:schemeClr>
              </a:solidFill>
              <a:effectLst/>
              <a:uLnTx/>
              <a:uFillTx/>
              <a:latin typeface="Impact" panose="020B0806030902050204" pitchFamily="34" charset="0"/>
              <a:ea typeface="+mn-ea"/>
              <a:cs typeface="+mn-cs"/>
            </a:endParaRPr>
          </a:p>
        </p:txBody>
      </p:sp>
      <p:sp>
        <p:nvSpPr>
          <p:cNvPr id="6" name="Titre 2">
            <a:extLst>
              <a:ext uri="{FF2B5EF4-FFF2-40B4-BE49-F238E27FC236}">
                <a16:creationId xmlns:a16="http://schemas.microsoft.com/office/drawing/2014/main" id="{90E038BD-F41B-4661-9EC2-E2B73BE8D29B}"/>
              </a:ext>
            </a:extLst>
          </p:cNvPr>
          <p:cNvSpPr txBox="1">
            <a:spLocks/>
          </p:cNvSpPr>
          <p:nvPr/>
        </p:nvSpPr>
        <p:spPr>
          <a:xfrm>
            <a:off x="216126" y="3362829"/>
            <a:ext cx="3906717" cy="2638857"/>
          </a:xfrm>
          <a:prstGeom prst="rect">
            <a:avLst/>
          </a:prstGeom>
          <a:noFill/>
        </p:spPr>
        <p:txBody>
          <a:bodyPr vert="horz" lIns="91440" tIns="45720" rIns="91440" bIns="45720" rtlCol="0" anchor="ctr">
            <a:noAutofit/>
          </a:bodyPr>
          <a:lstStyle>
            <a:lvl1pPr algn="l" defTabSz="912079" rtl="0" eaLnBrk="1" latinLnBrk="0" hangingPunct="1">
              <a:lnSpc>
                <a:spcPct val="90000"/>
              </a:lnSpc>
              <a:spcBef>
                <a:spcPct val="0"/>
              </a:spcBef>
              <a:buNone/>
              <a:defRPr sz="4389" kern="1200" spc="-180">
                <a:solidFill>
                  <a:schemeClr val="tx1"/>
                </a:solidFill>
                <a:latin typeface="Arial Black" panose="020B0A04020102020204" pitchFamily="34" charset="0"/>
                <a:ea typeface="+mj-ea"/>
                <a:cs typeface="+mj-cs"/>
              </a:defRPr>
            </a:lvl1pPr>
          </a:lstStyle>
          <a:p>
            <a:pPr marR="0" lvl="0" algn="ctr" defTabSz="912079" rtl="0" eaLnBrk="1" fontAlgn="auto" latinLnBrk="0" hangingPunct="1">
              <a:lnSpc>
                <a:spcPct val="90000"/>
              </a:lnSpc>
              <a:spcBef>
                <a:spcPct val="0"/>
              </a:spcBef>
              <a:spcAft>
                <a:spcPts val="0"/>
              </a:spcAft>
              <a:buClrTx/>
              <a:buSzTx/>
              <a:tabLst/>
              <a:defRPr/>
            </a:pPr>
            <a:r>
              <a:rPr lang="fr-FR" sz="2000" spc="0" dirty="0">
                <a:latin typeface="Century Gothic" panose="020B0502020202020204" pitchFamily="34" charset="0"/>
                <a:sym typeface="Wingdings" panose="05000000000000000000" pitchFamily="2" charset="2"/>
              </a:rPr>
              <a:t> </a:t>
            </a:r>
            <a:r>
              <a:rPr kumimoji="0" lang="fr-FR" sz="2000" b="1" i="0" u="none" strike="noStrike" kern="1200" cap="none" spc="0" normalizeH="0" baseline="0" noProof="0" dirty="0">
                <a:ln>
                  <a:noFill/>
                </a:ln>
                <a:effectLst/>
                <a:uLnTx/>
                <a:uFillTx/>
                <a:latin typeface="Century Gothic" panose="020B0502020202020204" pitchFamily="34" charset="0"/>
                <a:ea typeface="+mj-ea"/>
                <a:cs typeface="+mj-cs"/>
              </a:rPr>
              <a:t>Mécénat réalisé en direct </a:t>
            </a:r>
            <a:r>
              <a:rPr kumimoji="0" lang="fr-FR" sz="2000" i="0" u="none" strike="noStrike" kern="1200" cap="none" spc="0" normalizeH="0" baseline="0" noProof="0" dirty="0">
                <a:ln>
                  <a:noFill/>
                </a:ln>
                <a:effectLst/>
                <a:uLnTx/>
                <a:uFillTx/>
                <a:latin typeface="Century Gothic" panose="020B0502020202020204" pitchFamily="34" charset="0"/>
                <a:ea typeface="+mj-ea"/>
                <a:cs typeface="+mj-cs"/>
              </a:rPr>
              <a:t>par les caisses, agences et entités du groupe.</a:t>
            </a:r>
            <a:br>
              <a:rPr kumimoji="0" lang="fr-FR" sz="2000" i="0" u="none" strike="noStrike" kern="1200" cap="none" spc="0" normalizeH="0" baseline="0" noProof="0" dirty="0">
                <a:ln>
                  <a:noFill/>
                </a:ln>
                <a:effectLst/>
                <a:uLnTx/>
                <a:uFillTx/>
                <a:latin typeface="Century Gothic" panose="020B0502020202020204" pitchFamily="34" charset="0"/>
                <a:ea typeface="+mj-ea"/>
                <a:cs typeface="+mj-cs"/>
              </a:rPr>
            </a:br>
            <a:r>
              <a:rPr kumimoji="0" lang="fr-FR" sz="1600" i="0" u="none" strike="noStrike" kern="1200" cap="none" spc="0" normalizeH="0" baseline="0" noProof="0" dirty="0">
                <a:ln>
                  <a:noFill/>
                </a:ln>
                <a:effectLst/>
                <a:uLnTx/>
                <a:uFillTx/>
                <a:latin typeface="Century Gothic" panose="020B0502020202020204" pitchFamily="34" charset="0"/>
                <a:ea typeface="+mj-ea"/>
                <a:cs typeface="+mj-cs"/>
              </a:rPr>
              <a:t>Thématiques : Solidarité, santé, culture, sport, musique, éducation, environnement, emploi, caritatif, </a:t>
            </a:r>
            <a:r>
              <a:rPr lang="fr-FR" sz="1600" spc="0" dirty="0">
                <a:latin typeface="Century Gothic" panose="020B0502020202020204" pitchFamily="34" charset="0"/>
              </a:rPr>
              <a:t>inclusion, …</a:t>
            </a:r>
          </a:p>
          <a:p>
            <a:pPr marL="342900" marR="0" lvl="0" indent="-342900" algn="ctr" defTabSz="912079" rtl="0" eaLnBrk="1" fontAlgn="auto" latinLnBrk="0" hangingPunct="1">
              <a:lnSpc>
                <a:spcPct val="90000"/>
              </a:lnSpc>
              <a:spcBef>
                <a:spcPct val="0"/>
              </a:spcBef>
              <a:spcAft>
                <a:spcPts val="0"/>
              </a:spcAft>
              <a:buClrTx/>
              <a:buSzTx/>
              <a:buFont typeface="Wingdings" panose="05000000000000000000" pitchFamily="2" charset="2"/>
              <a:buChar char="è"/>
              <a:tabLst/>
              <a:defRPr/>
            </a:pPr>
            <a:endParaRPr lang="fr-FR" sz="1600" spc="0" dirty="0">
              <a:latin typeface="Century Gothic" panose="020B0502020202020204" pitchFamily="34" charset="0"/>
            </a:endParaRPr>
          </a:p>
          <a:p>
            <a:pPr marL="342900" marR="0" lvl="0" indent="-342900" algn="ctr" defTabSz="912079" rtl="0" eaLnBrk="1" fontAlgn="auto" latinLnBrk="0" hangingPunct="1">
              <a:lnSpc>
                <a:spcPct val="90000"/>
              </a:lnSpc>
              <a:spcBef>
                <a:spcPct val="0"/>
              </a:spcBef>
              <a:spcAft>
                <a:spcPts val="0"/>
              </a:spcAft>
              <a:buClrTx/>
              <a:buSzTx/>
              <a:buFont typeface="Wingdings" panose="05000000000000000000" pitchFamily="2" charset="2"/>
              <a:buChar char="è"/>
              <a:tabLst/>
              <a:defRPr/>
            </a:pPr>
            <a:r>
              <a:rPr kumimoji="0" lang="fr-FR" sz="2000" b="1" i="0" u="none" strike="noStrike" kern="1200" cap="none" spc="0" normalizeH="0" baseline="0" noProof="0" dirty="0">
                <a:ln>
                  <a:noFill/>
                </a:ln>
                <a:effectLst/>
                <a:uLnTx/>
                <a:uFillTx/>
                <a:latin typeface="Century Gothic" panose="020B0502020202020204" pitchFamily="34" charset="0"/>
                <a:ea typeface="+mj-ea"/>
                <a:cs typeface="+mj-cs"/>
              </a:rPr>
              <a:t>Mécénat de compétences</a:t>
            </a:r>
          </a:p>
          <a:p>
            <a:pPr marL="0" marR="0" lvl="0" indent="0" algn="ctr" defTabSz="912079" rtl="0" eaLnBrk="1" fontAlgn="auto" latinLnBrk="0" hangingPunct="1">
              <a:lnSpc>
                <a:spcPct val="90000"/>
              </a:lnSpc>
              <a:spcBef>
                <a:spcPct val="0"/>
              </a:spcBef>
              <a:spcAft>
                <a:spcPts val="0"/>
              </a:spcAft>
              <a:buClrTx/>
              <a:buSzTx/>
              <a:buFontTx/>
              <a:buNone/>
              <a:tabLst/>
              <a:defRPr/>
            </a:pPr>
            <a:endParaRPr kumimoji="0" lang="fr-FR" sz="1600" i="0" u="none" strike="noStrike" kern="1200" cap="none" spc="0" normalizeH="0" baseline="0" noProof="0" dirty="0">
              <a:ln>
                <a:noFill/>
              </a:ln>
              <a:effectLst/>
              <a:uLnTx/>
              <a:uFillTx/>
              <a:latin typeface="Century Gothic" panose="020B0502020202020204" pitchFamily="34" charset="0"/>
              <a:ea typeface="+mj-ea"/>
              <a:cs typeface="+mj-cs"/>
            </a:endParaRPr>
          </a:p>
        </p:txBody>
      </p:sp>
      <p:sp>
        <p:nvSpPr>
          <p:cNvPr id="7" name="Rectangle à coins arrondis 7">
            <a:extLst>
              <a:ext uri="{FF2B5EF4-FFF2-40B4-BE49-F238E27FC236}">
                <a16:creationId xmlns:a16="http://schemas.microsoft.com/office/drawing/2014/main" id="{C7E16A3B-FC4F-4523-BE5B-5EA04C7E5601}"/>
              </a:ext>
            </a:extLst>
          </p:cNvPr>
          <p:cNvSpPr/>
          <p:nvPr/>
        </p:nvSpPr>
        <p:spPr>
          <a:xfrm>
            <a:off x="4251390" y="2924588"/>
            <a:ext cx="3841734" cy="3344340"/>
          </a:xfrm>
          <a:prstGeom prst="roundRect">
            <a:avLst>
              <a:gd name="adj" fmla="val 7643"/>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Rectangle à coins arrondis 8">
            <a:extLst>
              <a:ext uri="{FF2B5EF4-FFF2-40B4-BE49-F238E27FC236}">
                <a16:creationId xmlns:a16="http://schemas.microsoft.com/office/drawing/2014/main" id="{A61E8E11-443E-488E-8B1B-52FCE9106464}"/>
              </a:ext>
            </a:extLst>
          </p:cNvPr>
          <p:cNvSpPr/>
          <p:nvPr/>
        </p:nvSpPr>
        <p:spPr>
          <a:xfrm>
            <a:off x="8240956" y="2924588"/>
            <a:ext cx="3841734" cy="3344340"/>
          </a:xfrm>
          <a:prstGeom prst="roundRect">
            <a:avLst>
              <a:gd name="adj" fmla="val 7643"/>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0" name="Titre 2">
            <a:extLst>
              <a:ext uri="{FF2B5EF4-FFF2-40B4-BE49-F238E27FC236}">
                <a16:creationId xmlns:a16="http://schemas.microsoft.com/office/drawing/2014/main" id="{4AC4DD8C-CABF-4C4F-A94E-47DDC1E03B8F}"/>
              </a:ext>
            </a:extLst>
          </p:cNvPr>
          <p:cNvSpPr txBox="1">
            <a:spLocks/>
          </p:cNvSpPr>
          <p:nvPr/>
        </p:nvSpPr>
        <p:spPr>
          <a:xfrm>
            <a:off x="8254673" y="2448324"/>
            <a:ext cx="3790575" cy="369468"/>
          </a:xfrm>
          <a:prstGeom prst="rect">
            <a:avLst/>
          </a:prstGeom>
          <a:noFill/>
        </p:spPr>
        <p:txBody>
          <a:bodyPr vert="horz" lIns="91440" tIns="45720" rIns="91440" bIns="45720" rtlCol="0" anchor="ctr">
            <a:noAutofit/>
          </a:bodyPr>
          <a:lstStyle>
            <a:lvl1pPr algn="l" defTabSz="912079" rtl="0" eaLnBrk="1" latinLnBrk="0" hangingPunct="1">
              <a:lnSpc>
                <a:spcPct val="90000"/>
              </a:lnSpc>
              <a:spcBef>
                <a:spcPct val="0"/>
              </a:spcBef>
              <a:buNone/>
              <a:defRPr sz="4389" kern="1200" spc="-180">
                <a:solidFill>
                  <a:schemeClr val="tx1"/>
                </a:solidFill>
                <a:latin typeface="Arial Black" panose="020B0A04020102020204" pitchFamily="34" charset="0"/>
                <a:ea typeface="+mj-ea"/>
                <a:cs typeface="+mj-cs"/>
              </a:defRPr>
            </a:lvl1pPr>
          </a:lstStyle>
          <a:p>
            <a:pPr marL="0" marR="0" lvl="0" indent="0" algn="ctr" defTabSz="912079"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j-ea"/>
                <a:cs typeface="+mj-cs"/>
              </a:rPr>
              <a:t>SOUTIEN AU MONDE ASSOCIATIF</a:t>
            </a:r>
            <a:endParaRPr kumimoji="0" lang="fr-FR" sz="1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j-ea"/>
              <a:cs typeface="+mj-cs"/>
            </a:endParaRPr>
          </a:p>
        </p:txBody>
      </p:sp>
      <p:sp>
        <p:nvSpPr>
          <p:cNvPr id="11" name="Rectangle 10">
            <a:extLst>
              <a:ext uri="{FF2B5EF4-FFF2-40B4-BE49-F238E27FC236}">
                <a16:creationId xmlns:a16="http://schemas.microsoft.com/office/drawing/2014/main" id="{18C7E9DF-C582-49B6-AB1D-C609905BD981}"/>
              </a:ext>
            </a:extLst>
          </p:cNvPr>
          <p:cNvSpPr/>
          <p:nvPr/>
        </p:nvSpPr>
        <p:spPr>
          <a:xfrm>
            <a:off x="8420786" y="3205370"/>
            <a:ext cx="3716559"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A0A0A"/>
                </a:solidFill>
                <a:effectLst/>
                <a:uLnTx/>
                <a:uFillTx/>
                <a:latin typeface="Century Gothic" panose="020B0502020202020204" pitchFamily="34" charset="0"/>
                <a:ea typeface="+mn-ea"/>
                <a:cs typeface="+mn-cs"/>
              </a:rPr>
              <a:t>Accompagnement sur le terrain de structures locales et nationales dans la musique, le sport et la culture à travers </a:t>
            </a:r>
            <a:r>
              <a:rPr kumimoji="0" lang="fr-FR" sz="1600" b="1" i="0" u="none" strike="noStrike" kern="1200" cap="none" spc="0" normalizeH="0" baseline="0" noProof="0" dirty="0">
                <a:ln>
                  <a:noFill/>
                </a:ln>
                <a:solidFill>
                  <a:srgbClr val="0A0A0A"/>
                </a:solidFill>
                <a:effectLst/>
                <a:uLnTx/>
                <a:uFillTx/>
                <a:latin typeface="Century Gothic" panose="020B0502020202020204" pitchFamily="34" charset="0"/>
                <a:ea typeface="+mn-ea"/>
                <a:cs typeface="+mn-cs"/>
              </a:rPr>
              <a:t>des partenariats forts et engagés</a:t>
            </a:r>
            <a:r>
              <a:rPr kumimoji="0" lang="fr-FR" sz="1600" b="0" i="0" u="none" strike="noStrike" kern="1200" cap="none" spc="0" normalizeH="0" baseline="0" noProof="0" dirty="0">
                <a:ln>
                  <a:noFill/>
                </a:ln>
                <a:solidFill>
                  <a:srgbClr val="0A0A0A"/>
                </a:solidFill>
                <a:effectLst/>
                <a:uLnTx/>
                <a:uFillTx/>
                <a:latin typeface="Century Gothic" panose="020B0502020202020204" pitchFamily="34" charset="0"/>
                <a:ea typeface="+mn-ea"/>
                <a:cs typeface="+mn-cs"/>
              </a:rPr>
              <a:t>.</a:t>
            </a:r>
          </a:p>
        </p:txBody>
      </p:sp>
      <p:sp>
        <p:nvSpPr>
          <p:cNvPr id="12" name="Titre 2">
            <a:extLst>
              <a:ext uri="{FF2B5EF4-FFF2-40B4-BE49-F238E27FC236}">
                <a16:creationId xmlns:a16="http://schemas.microsoft.com/office/drawing/2014/main" id="{FFE62F96-C004-4089-BA77-E53DA43D250A}"/>
              </a:ext>
            </a:extLst>
          </p:cNvPr>
          <p:cNvSpPr txBox="1">
            <a:spLocks/>
          </p:cNvSpPr>
          <p:nvPr/>
        </p:nvSpPr>
        <p:spPr>
          <a:xfrm>
            <a:off x="4399206" y="2371710"/>
            <a:ext cx="3542122" cy="502463"/>
          </a:xfrm>
          <a:prstGeom prst="rect">
            <a:avLst/>
          </a:prstGeom>
          <a:noFill/>
        </p:spPr>
        <p:txBody>
          <a:bodyPr vert="horz" lIns="91440" tIns="45720" rIns="91440" bIns="45720" rtlCol="0" anchor="ctr">
            <a:noAutofit/>
          </a:bodyPr>
          <a:lstStyle>
            <a:lvl1pPr algn="l" defTabSz="912079" rtl="0" eaLnBrk="1" latinLnBrk="0" hangingPunct="1">
              <a:lnSpc>
                <a:spcPct val="90000"/>
              </a:lnSpc>
              <a:spcBef>
                <a:spcPct val="0"/>
              </a:spcBef>
              <a:buNone/>
              <a:defRPr sz="4389" kern="1200" spc="-180">
                <a:solidFill>
                  <a:schemeClr val="tx1"/>
                </a:solidFill>
                <a:latin typeface="Arial Black" panose="020B0A04020102020204" pitchFamily="34" charset="0"/>
                <a:ea typeface="+mj-ea"/>
                <a:cs typeface="+mj-cs"/>
              </a:defRPr>
            </a:lvl1pPr>
          </a:lstStyle>
          <a:p>
            <a:pPr marL="0" marR="0" lvl="0" indent="0" algn="ctr" defTabSz="912079"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j-ea"/>
                <a:cs typeface="+mj-cs"/>
              </a:rPr>
              <a:t>FONDATIONS</a:t>
            </a:r>
          </a:p>
        </p:txBody>
      </p:sp>
      <p:pic>
        <p:nvPicPr>
          <p:cNvPr id="13" name="Image 12">
            <a:extLst>
              <a:ext uri="{FF2B5EF4-FFF2-40B4-BE49-F238E27FC236}">
                <a16:creationId xmlns:a16="http://schemas.microsoft.com/office/drawing/2014/main" id="{9CDA9BF3-249B-498E-ABFF-2B095E47C6C5}"/>
              </a:ext>
            </a:extLst>
          </p:cNvPr>
          <p:cNvPicPr>
            <a:picLocks noChangeAspect="1"/>
          </p:cNvPicPr>
          <p:nvPr/>
        </p:nvPicPr>
        <p:blipFill rotWithShape="1">
          <a:blip r:embed="rId4"/>
          <a:srcRect b="11915"/>
          <a:stretch/>
        </p:blipFill>
        <p:spPr>
          <a:xfrm>
            <a:off x="5002150" y="3028248"/>
            <a:ext cx="2336233" cy="1633213"/>
          </a:xfrm>
          <a:prstGeom prst="rect">
            <a:avLst/>
          </a:prstGeom>
        </p:spPr>
      </p:pic>
      <p:pic>
        <p:nvPicPr>
          <p:cNvPr id="14" name="Picture 2" descr="Accueil | Fondation du Crédit Mutuel pour la lecture">
            <a:extLst>
              <a:ext uri="{FF2B5EF4-FFF2-40B4-BE49-F238E27FC236}">
                <a16:creationId xmlns:a16="http://schemas.microsoft.com/office/drawing/2014/main" id="{BC51D34E-EB77-4CAD-8E12-414082559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6123" y="4683587"/>
            <a:ext cx="2579448" cy="907584"/>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a:extLst>
              <a:ext uri="{FF2B5EF4-FFF2-40B4-BE49-F238E27FC236}">
                <a16:creationId xmlns:a16="http://schemas.microsoft.com/office/drawing/2014/main" id="{3EC3721F-0AD7-403A-9209-03745924D747}"/>
              </a:ext>
            </a:extLst>
          </p:cNvPr>
          <p:cNvPicPr>
            <a:picLocks noChangeAspect="1"/>
          </p:cNvPicPr>
          <p:nvPr/>
        </p:nvPicPr>
        <p:blipFill>
          <a:blip r:embed="rId6">
            <a:grayscl/>
          </a:blip>
          <a:stretch>
            <a:fillRect/>
          </a:stretch>
        </p:blipFill>
        <p:spPr>
          <a:xfrm>
            <a:off x="8652767" y="4809590"/>
            <a:ext cx="989301" cy="961264"/>
          </a:xfrm>
          <a:prstGeom prst="rect">
            <a:avLst/>
          </a:prstGeom>
        </p:spPr>
      </p:pic>
      <p:pic>
        <p:nvPicPr>
          <p:cNvPr id="16" name="Image 15">
            <a:extLst>
              <a:ext uri="{FF2B5EF4-FFF2-40B4-BE49-F238E27FC236}">
                <a16:creationId xmlns:a16="http://schemas.microsoft.com/office/drawing/2014/main" id="{9D3A15EF-93F6-44C6-B28F-1341B1308F3E}"/>
              </a:ext>
            </a:extLst>
          </p:cNvPr>
          <p:cNvPicPr>
            <a:picLocks noChangeAspect="1"/>
          </p:cNvPicPr>
          <p:nvPr/>
        </p:nvPicPr>
        <p:blipFill>
          <a:blip r:embed="rId7">
            <a:grayscl/>
          </a:blip>
          <a:stretch>
            <a:fillRect/>
          </a:stretch>
        </p:blipFill>
        <p:spPr>
          <a:xfrm>
            <a:off x="9740022" y="4786133"/>
            <a:ext cx="1033768" cy="984721"/>
          </a:xfrm>
          <a:prstGeom prst="rect">
            <a:avLst/>
          </a:prstGeom>
        </p:spPr>
      </p:pic>
      <p:pic>
        <p:nvPicPr>
          <p:cNvPr id="17" name="Image 16">
            <a:extLst>
              <a:ext uri="{FF2B5EF4-FFF2-40B4-BE49-F238E27FC236}">
                <a16:creationId xmlns:a16="http://schemas.microsoft.com/office/drawing/2014/main" id="{FE32BFD0-EAB2-4613-A4A9-B2807CDE396F}"/>
              </a:ext>
            </a:extLst>
          </p:cNvPr>
          <p:cNvPicPr>
            <a:picLocks noChangeAspect="1"/>
          </p:cNvPicPr>
          <p:nvPr/>
        </p:nvPicPr>
        <p:blipFill>
          <a:blip r:embed="rId8">
            <a:grayscl/>
          </a:blip>
          <a:stretch>
            <a:fillRect/>
          </a:stretch>
        </p:blipFill>
        <p:spPr>
          <a:xfrm>
            <a:off x="10871744" y="4786133"/>
            <a:ext cx="898206" cy="1075317"/>
          </a:xfrm>
          <a:prstGeom prst="rect">
            <a:avLst/>
          </a:prstGeom>
        </p:spPr>
      </p:pic>
      <p:sp>
        <p:nvSpPr>
          <p:cNvPr id="18" name="Titre 2">
            <a:extLst>
              <a:ext uri="{FF2B5EF4-FFF2-40B4-BE49-F238E27FC236}">
                <a16:creationId xmlns:a16="http://schemas.microsoft.com/office/drawing/2014/main" id="{A725EB52-E8CD-4F07-985E-0744B40ED2AD}"/>
              </a:ext>
            </a:extLst>
          </p:cNvPr>
          <p:cNvSpPr txBox="1">
            <a:spLocks/>
          </p:cNvSpPr>
          <p:nvPr/>
        </p:nvSpPr>
        <p:spPr>
          <a:xfrm>
            <a:off x="385265" y="2251045"/>
            <a:ext cx="3646472" cy="789824"/>
          </a:xfrm>
          <a:prstGeom prst="rect">
            <a:avLst/>
          </a:prstGeom>
          <a:noFill/>
        </p:spPr>
        <p:txBody>
          <a:bodyPr vert="horz" lIns="91440" tIns="45720" rIns="91440" bIns="45720" rtlCol="0" anchor="ctr">
            <a:noAutofit/>
          </a:bodyPr>
          <a:lstStyle>
            <a:lvl1pPr algn="l" defTabSz="912079" rtl="0" eaLnBrk="1" latinLnBrk="0" hangingPunct="1">
              <a:lnSpc>
                <a:spcPct val="90000"/>
              </a:lnSpc>
              <a:spcBef>
                <a:spcPct val="0"/>
              </a:spcBef>
              <a:buNone/>
              <a:defRPr sz="4389" kern="1200" spc="-180">
                <a:solidFill>
                  <a:schemeClr val="tx1"/>
                </a:solidFill>
                <a:latin typeface="Arial Black" panose="020B0A04020102020204" pitchFamily="34" charset="0"/>
                <a:ea typeface="+mj-ea"/>
                <a:cs typeface="+mj-cs"/>
              </a:defRPr>
            </a:lvl1pPr>
          </a:lstStyle>
          <a:p>
            <a:pPr marL="0" marR="0" lvl="0" indent="0" algn="ctr" defTabSz="912079" rtl="0" eaLnBrk="1" fontAlgn="auto" latinLnBrk="0" hangingPunct="1">
              <a:lnSpc>
                <a:spcPct val="90000"/>
              </a:lnSpc>
              <a:spcBef>
                <a:spcPct val="0"/>
              </a:spcBef>
              <a:spcAft>
                <a:spcPts val="0"/>
              </a:spcAft>
              <a:buClrTx/>
              <a:buSzTx/>
              <a:buFontTx/>
              <a:buNone/>
              <a:tabLst/>
              <a:defRPr/>
            </a:pPr>
            <a:r>
              <a:rPr kumimoji="0" lang="fr-FR" sz="18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j-ea"/>
                <a:cs typeface="+mj-cs"/>
              </a:rPr>
              <a:t>MÉCÉNAT DIRECT</a:t>
            </a:r>
            <a:endParaRPr kumimoji="0" lang="fr-FR" sz="1400" b="1"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j-ea"/>
              <a:cs typeface="+mj-cs"/>
            </a:endParaRPr>
          </a:p>
        </p:txBody>
      </p:sp>
      <p:grpSp>
        <p:nvGrpSpPr>
          <p:cNvPr id="19" name="Groupe 18">
            <a:extLst>
              <a:ext uri="{FF2B5EF4-FFF2-40B4-BE49-F238E27FC236}">
                <a16:creationId xmlns:a16="http://schemas.microsoft.com/office/drawing/2014/main" id="{AAF6BF2A-D09D-4C67-AE50-8F26A7B6545E}"/>
              </a:ext>
            </a:extLst>
          </p:cNvPr>
          <p:cNvGrpSpPr/>
          <p:nvPr/>
        </p:nvGrpSpPr>
        <p:grpSpPr>
          <a:xfrm>
            <a:off x="8454597" y="239479"/>
            <a:ext cx="3390726" cy="1969366"/>
            <a:chOff x="8416009" y="202019"/>
            <a:chExt cx="3390726" cy="1969366"/>
          </a:xfrm>
        </p:grpSpPr>
        <p:sp>
          <p:nvSpPr>
            <p:cNvPr id="20" name="Rectangle : coins arrondis 19">
              <a:extLst>
                <a:ext uri="{FF2B5EF4-FFF2-40B4-BE49-F238E27FC236}">
                  <a16:creationId xmlns:a16="http://schemas.microsoft.com/office/drawing/2014/main" id="{BA1F5C82-2E2D-4C5C-8E2F-F5B265EB873D}"/>
                </a:ext>
              </a:extLst>
            </p:cNvPr>
            <p:cNvSpPr/>
            <p:nvPr/>
          </p:nvSpPr>
          <p:spPr>
            <a:xfrm>
              <a:off x="8416009" y="202019"/>
              <a:ext cx="3390726" cy="1969366"/>
            </a:xfrm>
            <a:prstGeom prst="roundRect">
              <a:avLst>
                <a:gd name="adj" fmla="val 10440"/>
              </a:avLst>
            </a:prstGeom>
            <a:solidFill>
              <a:srgbClr val="FBA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22A23C4D-D090-447C-AFB5-1A007EA30351}"/>
                </a:ext>
              </a:extLst>
            </p:cNvPr>
            <p:cNvPicPr>
              <a:picLocks noChangeAspect="1"/>
            </p:cNvPicPr>
            <p:nvPr/>
          </p:nvPicPr>
          <p:blipFill rotWithShape="1">
            <a:blip r:embed="rId9"/>
            <a:srcRect t="2160"/>
            <a:stretch/>
          </p:blipFill>
          <p:spPr>
            <a:xfrm>
              <a:off x="8564990" y="310987"/>
              <a:ext cx="3092765" cy="1751431"/>
            </a:xfrm>
            <a:prstGeom prst="rect">
              <a:avLst/>
            </a:prstGeom>
          </p:spPr>
        </p:pic>
      </p:grpSp>
      <p:sp>
        <p:nvSpPr>
          <p:cNvPr id="22" name="Rectangle 21">
            <a:extLst>
              <a:ext uri="{FF2B5EF4-FFF2-40B4-BE49-F238E27FC236}">
                <a16:creationId xmlns:a16="http://schemas.microsoft.com/office/drawing/2014/main" id="{24FFF51B-9F35-46E9-9513-0A219EED95B8}"/>
              </a:ext>
            </a:extLst>
          </p:cNvPr>
          <p:cNvSpPr/>
          <p:nvPr/>
        </p:nvSpPr>
        <p:spPr>
          <a:xfrm>
            <a:off x="5695518" y="83412"/>
            <a:ext cx="1335505"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FONDS</a:t>
            </a:r>
          </a:p>
        </p:txBody>
      </p:sp>
      <p:sp>
        <p:nvSpPr>
          <p:cNvPr id="23" name="Rectangle 22">
            <a:extLst>
              <a:ext uri="{FF2B5EF4-FFF2-40B4-BE49-F238E27FC236}">
                <a16:creationId xmlns:a16="http://schemas.microsoft.com/office/drawing/2014/main" id="{DC3A3965-602B-425D-879B-170A9AC9A6E6}"/>
              </a:ext>
            </a:extLst>
          </p:cNvPr>
          <p:cNvSpPr/>
          <p:nvPr/>
        </p:nvSpPr>
        <p:spPr>
          <a:xfrm>
            <a:off x="172631" y="83412"/>
            <a:ext cx="1335505"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OFFRES</a:t>
            </a:r>
          </a:p>
        </p:txBody>
      </p:sp>
      <p:sp>
        <p:nvSpPr>
          <p:cNvPr id="24" name="Rectangle 23">
            <a:extLst>
              <a:ext uri="{FF2B5EF4-FFF2-40B4-BE49-F238E27FC236}">
                <a16:creationId xmlns:a16="http://schemas.microsoft.com/office/drawing/2014/main" id="{AF2CF6DE-2DFD-413B-806B-EC4D96B25F6A}"/>
              </a:ext>
            </a:extLst>
          </p:cNvPr>
          <p:cNvSpPr/>
          <p:nvPr/>
        </p:nvSpPr>
        <p:spPr>
          <a:xfrm>
            <a:off x="1590907" y="83412"/>
            <a:ext cx="4000541" cy="3385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MECENAT &amp; SOUTIEN AU MONDE ASSOCIATIF</a:t>
            </a:r>
          </a:p>
        </p:txBody>
      </p:sp>
      <p:sp>
        <p:nvSpPr>
          <p:cNvPr id="25" name="Rectangle 24">
            <a:extLst>
              <a:ext uri="{FF2B5EF4-FFF2-40B4-BE49-F238E27FC236}">
                <a16:creationId xmlns:a16="http://schemas.microsoft.com/office/drawing/2014/main" id="{8DE0F76D-7450-44E6-801F-58AABB1797E9}"/>
              </a:ext>
            </a:extLst>
          </p:cNvPr>
          <p:cNvSpPr/>
          <p:nvPr/>
        </p:nvSpPr>
        <p:spPr>
          <a:xfrm>
            <a:off x="4547200" y="5770854"/>
            <a:ext cx="329524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effectLst/>
                <a:uLnTx/>
                <a:uFillTx/>
                <a:latin typeface="Century Gothic" panose="020B0502020202020204" pitchFamily="34" charset="0"/>
                <a:ea typeface="+mn-ea"/>
                <a:cs typeface="+mn-cs"/>
              </a:rPr>
              <a:t>Fondation BT, CEMAVIE, CM LACO, CMNE, CREAVENIR (CMDV)</a:t>
            </a:r>
          </a:p>
        </p:txBody>
      </p:sp>
      <p:pic>
        <p:nvPicPr>
          <p:cNvPr id="27" name="Image 26">
            <a:extLst>
              <a:ext uri="{FF2B5EF4-FFF2-40B4-BE49-F238E27FC236}">
                <a16:creationId xmlns:a16="http://schemas.microsoft.com/office/drawing/2014/main" id="{5E501DFC-CD26-45D2-90CA-E7437980A93B}"/>
              </a:ext>
            </a:extLst>
          </p:cNvPr>
          <p:cNvPicPr>
            <a:picLocks noChangeAspect="1"/>
          </p:cNvPicPr>
          <p:nvPr/>
        </p:nvPicPr>
        <p:blipFill>
          <a:blip r:embed="rId10"/>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91393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BB3F124-2877-4EAC-A3A4-5EA6A9CF67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58139" y="6224966"/>
            <a:ext cx="2075723" cy="415821"/>
          </a:xfrm>
          <a:prstGeom prst="rect">
            <a:avLst/>
          </a:prstGeom>
        </p:spPr>
      </p:pic>
      <p:pic>
        <p:nvPicPr>
          <p:cNvPr id="3" name="Image 2">
            <a:extLst>
              <a:ext uri="{FF2B5EF4-FFF2-40B4-BE49-F238E27FC236}">
                <a16:creationId xmlns:a16="http://schemas.microsoft.com/office/drawing/2014/main" id="{4BEA56E7-8125-4252-AA76-DF6F5B77B052}"/>
              </a:ext>
            </a:extLst>
          </p:cNvPr>
          <p:cNvPicPr>
            <a:picLocks noChangeAspect="1"/>
          </p:cNvPicPr>
          <p:nvPr/>
        </p:nvPicPr>
        <p:blipFill>
          <a:blip r:embed="rId4">
            <a:alphaModFix amt="50000"/>
          </a:blip>
          <a:stretch>
            <a:fillRect/>
          </a:stretch>
        </p:blipFill>
        <p:spPr>
          <a:xfrm>
            <a:off x="-1333606" y="-276984"/>
            <a:ext cx="14202361" cy="7690979"/>
          </a:xfrm>
          <a:prstGeom prst="rect">
            <a:avLst/>
          </a:prstGeom>
        </p:spPr>
      </p:pic>
      <p:sp>
        <p:nvSpPr>
          <p:cNvPr id="73" name="Rectangle 72">
            <a:extLst>
              <a:ext uri="{FF2B5EF4-FFF2-40B4-BE49-F238E27FC236}">
                <a16:creationId xmlns:a16="http://schemas.microsoft.com/office/drawing/2014/main" id="{CFF00A1F-ABA4-45AE-9891-CEF204F1B928}"/>
              </a:ext>
            </a:extLst>
          </p:cNvPr>
          <p:cNvSpPr/>
          <p:nvPr/>
        </p:nvSpPr>
        <p:spPr>
          <a:xfrm>
            <a:off x="6295700" y="80879"/>
            <a:ext cx="1335505" cy="33855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FONDS</a:t>
            </a:r>
          </a:p>
        </p:txBody>
      </p:sp>
      <p:sp>
        <p:nvSpPr>
          <p:cNvPr id="74" name="Rectangle 73">
            <a:extLst>
              <a:ext uri="{FF2B5EF4-FFF2-40B4-BE49-F238E27FC236}">
                <a16:creationId xmlns:a16="http://schemas.microsoft.com/office/drawing/2014/main" id="{CA3EF2EC-4342-45F4-9764-D33622984FEA}"/>
              </a:ext>
            </a:extLst>
          </p:cNvPr>
          <p:cNvSpPr/>
          <p:nvPr/>
        </p:nvSpPr>
        <p:spPr>
          <a:xfrm>
            <a:off x="804661" y="83412"/>
            <a:ext cx="1335505"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OFFRES</a:t>
            </a:r>
          </a:p>
        </p:txBody>
      </p:sp>
      <p:sp>
        <p:nvSpPr>
          <p:cNvPr id="75" name="Rectangle 74">
            <a:extLst>
              <a:ext uri="{FF2B5EF4-FFF2-40B4-BE49-F238E27FC236}">
                <a16:creationId xmlns:a16="http://schemas.microsoft.com/office/drawing/2014/main" id="{ADD94CAA-BBE7-46E7-B975-64AB66A2E882}"/>
              </a:ext>
            </a:extLst>
          </p:cNvPr>
          <p:cNvSpPr/>
          <p:nvPr/>
        </p:nvSpPr>
        <p:spPr>
          <a:xfrm>
            <a:off x="2222937" y="83412"/>
            <a:ext cx="4000541" cy="3385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Impact" panose="020B0806030902050204" pitchFamily="34" charset="0"/>
              </a:rPr>
              <a:t>MECENAT &amp; SOUTIEN AU MONDE ASSOCIATIF</a:t>
            </a:r>
          </a:p>
        </p:txBody>
      </p:sp>
      <p:grpSp>
        <p:nvGrpSpPr>
          <p:cNvPr id="76" name="Groupe 75">
            <a:extLst>
              <a:ext uri="{FF2B5EF4-FFF2-40B4-BE49-F238E27FC236}">
                <a16:creationId xmlns:a16="http://schemas.microsoft.com/office/drawing/2014/main" id="{5B9EBB5B-FA3A-4369-B158-EC11A6155E26}"/>
              </a:ext>
            </a:extLst>
          </p:cNvPr>
          <p:cNvGrpSpPr>
            <a:grpSpLocks noChangeAspect="1"/>
          </p:cNvGrpSpPr>
          <p:nvPr/>
        </p:nvGrpSpPr>
        <p:grpSpPr>
          <a:xfrm>
            <a:off x="4999978" y="-72736"/>
            <a:ext cx="6841730" cy="6943357"/>
            <a:chOff x="581391" y="230617"/>
            <a:chExt cx="5825660" cy="5912181"/>
          </a:xfrm>
          <a:solidFill>
            <a:schemeClr val="accent1">
              <a:lumMod val="20000"/>
              <a:lumOff val="80000"/>
            </a:schemeClr>
          </a:solidFill>
        </p:grpSpPr>
        <p:sp>
          <p:nvSpPr>
            <p:cNvPr id="77" name="Freeform 5">
              <a:extLst>
                <a:ext uri="{FF2B5EF4-FFF2-40B4-BE49-F238E27FC236}">
                  <a16:creationId xmlns:a16="http://schemas.microsoft.com/office/drawing/2014/main" id="{10F3FD3D-1363-4BFC-AA89-0BE212F14237}"/>
                </a:ext>
              </a:extLst>
            </p:cNvPr>
            <p:cNvSpPr>
              <a:spLocks/>
            </p:cNvSpPr>
            <p:nvPr/>
          </p:nvSpPr>
          <p:spPr bwMode="auto">
            <a:xfrm>
              <a:off x="4268345" y="828666"/>
              <a:ext cx="2128081" cy="1792628"/>
            </a:xfrm>
            <a:custGeom>
              <a:avLst/>
              <a:gdLst>
                <a:gd name="T0" fmla="*/ 3099 w 5607"/>
                <a:gd name="T1" fmla="*/ 1216 h 4724"/>
                <a:gd name="T2" fmla="*/ 2870 w 5607"/>
                <a:gd name="T3" fmla="*/ 1153 h 4724"/>
                <a:gd name="T4" fmla="*/ 2567 w 5607"/>
                <a:gd name="T5" fmla="*/ 1066 h 4724"/>
                <a:gd name="T6" fmla="*/ 2370 w 5607"/>
                <a:gd name="T7" fmla="*/ 1168 h 4724"/>
                <a:gd name="T8" fmla="*/ 2178 w 5607"/>
                <a:gd name="T9" fmla="*/ 967 h 4724"/>
                <a:gd name="T10" fmla="*/ 2004 w 5607"/>
                <a:gd name="T11" fmla="*/ 832 h 4724"/>
                <a:gd name="T12" fmla="*/ 1637 w 5607"/>
                <a:gd name="T13" fmla="*/ 665 h 4724"/>
                <a:gd name="T14" fmla="*/ 1581 w 5607"/>
                <a:gd name="T15" fmla="*/ 312 h 4724"/>
                <a:gd name="T16" fmla="*/ 1657 w 5607"/>
                <a:gd name="T17" fmla="*/ 45 h 4724"/>
                <a:gd name="T18" fmla="*/ 1460 w 5607"/>
                <a:gd name="T19" fmla="*/ 125 h 4724"/>
                <a:gd name="T20" fmla="*/ 1157 w 5607"/>
                <a:gd name="T21" fmla="*/ 422 h 4724"/>
                <a:gd name="T22" fmla="*/ 920 w 5607"/>
                <a:gd name="T23" fmla="*/ 391 h 4724"/>
                <a:gd name="T24" fmla="*/ 905 w 5607"/>
                <a:gd name="T25" fmla="*/ 657 h 4724"/>
                <a:gd name="T26" fmla="*/ 799 w 5607"/>
                <a:gd name="T27" fmla="*/ 956 h 4724"/>
                <a:gd name="T28" fmla="*/ 728 w 5607"/>
                <a:gd name="T29" fmla="*/ 1377 h 4724"/>
                <a:gd name="T30" fmla="*/ 545 w 5607"/>
                <a:gd name="T31" fmla="*/ 1405 h 4724"/>
                <a:gd name="T32" fmla="*/ 279 w 5607"/>
                <a:gd name="T33" fmla="*/ 1597 h 4724"/>
                <a:gd name="T34" fmla="*/ 214 w 5607"/>
                <a:gd name="T35" fmla="*/ 1896 h 4724"/>
                <a:gd name="T36" fmla="*/ 236 w 5607"/>
                <a:gd name="T37" fmla="*/ 2046 h 4724"/>
                <a:gd name="T38" fmla="*/ 88 w 5607"/>
                <a:gd name="T39" fmla="*/ 2377 h 4724"/>
                <a:gd name="T40" fmla="*/ 0 w 5607"/>
                <a:gd name="T41" fmla="*/ 2500 h 4724"/>
                <a:gd name="T42" fmla="*/ 176 w 5607"/>
                <a:gd name="T43" fmla="*/ 2789 h 4724"/>
                <a:gd name="T44" fmla="*/ 4 w 5607"/>
                <a:gd name="T45" fmla="*/ 2954 h 4724"/>
                <a:gd name="T46" fmla="*/ 122 w 5607"/>
                <a:gd name="T47" fmla="*/ 3244 h 4724"/>
                <a:gd name="T48" fmla="*/ 324 w 5607"/>
                <a:gd name="T49" fmla="*/ 3644 h 4724"/>
                <a:gd name="T50" fmla="*/ 485 w 5607"/>
                <a:gd name="T51" fmla="*/ 3700 h 4724"/>
                <a:gd name="T52" fmla="*/ 994 w 5607"/>
                <a:gd name="T53" fmla="*/ 3970 h 4724"/>
                <a:gd name="T54" fmla="*/ 1142 w 5607"/>
                <a:gd name="T55" fmla="*/ 3952 h 4724"/>
                <a:gd name="T56" fmla="*/ 1456 w 5607"/>
                <a:gd name="T57" fmla="*/ 3813 h 4724"/>
                <a:gd name="T58" fmla="*/ 1567 w 5607"/>
                <a:gd name="T59" fmla="*/ 3827 h 4724"/>
                <a:gd name="T60" fmla="*/ 1684 w 5607"/>
                <a:gd name="T61" fmla="*/ 3927 h 4724"/>
                <a:gd name="T62" fmla="*/ 1750 w 5607"/>
                <a:gd name="T63" fmla="*/ 4039 h 4724"/>
                <a:gd name="T64" fmla="*/ 1887 w 5607"/>
                <a:gd name="T65" fmla="*/ 4112 h 4724"/>
                <a:gd name="T66" fmla="*/ 1835 w 5607"/>
                <a:gd name="T67" fmla="*/ 4271 h 4724"/>
                <a:gd name="T68" fmla="*/ 2169 w 5607"/>
                <a:gd name="T69" fmla="*/ 4468 h 4724"/>
                <a:gd name="T70" fmla="*/ 2255 w 5607"/>
                <a:gd name="T71" fmla="*/ 4595 h 4724"/>
                <a:gd name="T72" fmla="*/ 2429 w 5607"/>
                <a:gd name="T73" fmla="*/ 4468 h 4724"/>
                <a:gd name="T74" fmla="*/ 2683 w 5607"/>
                <a:gd name="T75" fmla="*/ 4407 h 4724"/>
                <a:gd name="T76" fmla="*/ 2781 w 5607"/>
                <a:gd name="T77" fmla="*/ 4137 h 4724"/>
                <a:gd name="T78" fmla="*/ 2924 w 5607"/>
                <a:gd name="T79" fmla="*/ 4077 h 4724"/>
                <a:gd name="T80" fmla="*/ 2983 w 5607"/>
                <a:gd name="T81" fmla="*/ 3942 h 4724"/>
                <a:gd name="T82" fmla="*/ 3420 w 5607"/>
                <a:gd name="T83" fmla="*/ 3899 h 4724"/>
                <a:gd name="T84" fmla="*/ 3726 w 5607"/>
                <a:gd name="T85" fmla="*/ 3957 h 4724"/>
                <a:gd name="T86" fmla="*/ 4117 w 5607"/>
                <a:gd name="T87" fmla="*/ 4085 h 4724"/>
                <a:gd name="T88" fmla="*/ 4364 w 5607"/>
                <a:gd name="T89" fmla="*/ 4211 h 4724"/>
                <a:gd name="T90" fmla="*/ 4458 w 5607"/>
                <a:gd name="T91" fmla="*/ 4468 h 4724"/>
                <a:gd name="T92" fmla="*/ 4595 w 5607"/>
                <a:gd name="T93" fmla="*/ 4636 h 4724"/>
                <a:gd name="T94" fmla="*/ 4792 w 5607"/>
                <a:gd name="T95" fmla="*/ 4724 h 4724"/>
                <a:gd name="T96" fmla="*/ 4883 w 5607"/>
                <a:gd name="T97" fmla="*/ 4607 h 4724"/>
                <a:gd name="T98" fmla="*/ 4972 w 5607"/>
                <a:gd name="T99" fmla="*/ 4513 h 4724"/>
                <a:gd name="T100" fmla="*/ 4954 w 5607"/>
                <a:gd name="T101" fmla="*/ 4231 h 4724"/>
                <a:gd name="T102" fmla="*/ 4976 w 5607"/>
                <a:gd name="T103" fmla="*/ 3486 h 4724"/>
                <a:gd name="T104" fmla="*/ 5190 w 5607"/>
                <a:gd name="T105" fmla="*/ 2628 h 4724"/>
                <a:gd name="T106" fmla="*/ 5607 w 5607"/>
                <a:gd name="T107" fmla="*/ 1925 h 4724"/>
                <a:gd name="T108" fmla="*/ 4934 w 5607"/>
                <a:gd name="T109" fmla="*/ 1823 h 4724"/>
                <a:gd name="T110" fmla="*/ 4510 w 5607"/>
                <a:gd name="T111" fmla="*/ 1725 h 4724"/>
                <a:gd name="T112" fmla="*/ 4235 w 5607"/>
                <a:gd name="T113" fmla="*/ 1726 h 4724"/>
                <a:gd name="T114" fmla="*/ 4083 w 5607"/>
                <a:gd name="T115" fmla="*/ 1573 h 4724"/>
                <a:gd name="T116" fmla="*/ 3994 w 5607"/>
                <a:gd name="T117" fmla="*/ 1703 h 4724"/>
                <a:gd name="T118" fmla="*/ 3684 w 5607"/>
                <a:gd name="T119" fmla="*/ 1418 h 4724"/>
                <a:gd name="T120" fmla="*/ 3547 w 5607"/>
                <a:gd name="T121" fmla="*/ 1190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07" h="4724">
                  <a:moveTo>
                    <a:pt x="3228" y="1115"/>
                  </a:moveTo>
                  <a:lnTo>
                    <a:pt x="3099" y="1216"/>
                  </a:lnTo>
                  <a:lnTo>
                    <a:pt x="3018" y="1219"/>
                  </a:lnTo>
                  <a:lnTo>
                    <a:pt x="2870" y="1153"/>
                  </a:lnTo>
                  <a:lnTo>
                    <a:pt x="2765" y="1066"/>
                  </a:lnTo>
                  <a:lnTo>
                    <a:pt x="2567" y="1066"/>
                  </a:lnTo>
                  <a:lnTo>
                    <a:pt x="2531" y="1146"/>
                  </a:lnTo>
                  <a:lnTo>
                    <a:pt x="2370" y="1168"/>
                  </a:lnTo>
                  <a:lnTo>
                    <a:pt x="2269" y="958"/>
                  </a:lnTo>
                  <a:lnTo>
                    <a:pt x="2178" y="967"/>
                  </a:lnTo>
                  <a:lnTo>
                    <a:pt x="2178" y="875"/>
                  </a:lnTo>
                  <a:lnTo>
                    <a:pt x="2004" y="832"/>
                  </a:lnTo>
                  <a:lnTo>
                    <a:pt x="1808" y="661"/>
                  </a:lnTo>
                  <a:lnTo>
                    <a:pt x="1637" y="665"/>
                  </a:lnTo>
                  <a:lnTo>
                    <a:pt x="1662" y="478"/>
                  </a:lnTo>
                  <a:lnTo>
                    <a:pt x="1581" y="312"/>
                  </a:lnTo>
                  <a:lnTo>
                    <a:pt x="1581" y="192"/>
                  </a:lnTo>
                  <a:lnTo>
                    <a:pt x="1657" y="45"/>
                  </a:lnTo>
                  <a:lnTo>
                    <a:pt x="1580" y="0"/>
                  </a:lnTo>
                  <a:lnTo>
                    <a:pt x="1460" y="125"/>
                  </a:lnTo>
                  <a:lnTo>
                    <a:pt x="1411" y="310"/>
                  </a:lnTo>
                  <a:lnTo>
                    <a:pt x="1157" y="422"/>
                  </a:lnTo>
                  <a:lnTo>
                    <a:pt x="1003" y="372"/>
                  </a:lnTo>
                  <a:lnTo>
                    <a:pt x="920" y="391"/>
                  </a:lnTo>
                  <a:lnTo>
                    <a:pt x="944" y="556"/>
                  </a:lnTo>
                  <a:lnTo>
                    <a:pt x="905" y="657"/>
                  </a:lnTo>
                  <a:lnTo>
                    <a:pt x="944" y="747"/>
                  </a:lnTo>
                  <a:lnTo>
                    <a:pt x="799" y="956"/>
                  </a:lnTo>
                  <a:lnTo>
                    <a:pt x="719" y="963"/>
                  </a:lnTo>
                  <a:lnTo>
                    <a:pt x="728" y="1377"/>
                  </a:lnTo>
                  <a:lnTo>
                    <a:pt x="701" y="1459"/>
                  </a:lnTo>
                  <a:lnTo>
                    <a:pt x="545" y="1405"/>
                  </a:lnTo>
                  <a:lnTo>
                    <a:pt x="316" y="1521"/>
                  </a:lnTo>
                  <a:lnTo>
                    <a:pt x="279" y="1597"/>
                  </a:lnTo>
                  <a:lnTo>
                    <a:pt x="373" y="1832"/>
                  </a:lnTo>
                  <a:lnTo>
                    <a:pt x="214" y="1896"/>
                  </a:lnTo>
                  <a:lnTo>
                    <a:pt x="261" y="1966"/>
                  </a:lnTo>
                  <a:lnTo>
                    <a:pt x="236" y="2046"/>
                  </a:lnTo>
                  <a:lnTo>
                    <a:pt x="308" y="2082"/>
                  </a:lnTo>
                  <a:lnTo>
                    <a:pt x="88" y="2377"/>
                  </a:lnTo>
                  <a:lnTo>
                    <a:pt x="74" y="2435"/>
                  </a:lnTo>
                  <a:lnTo>
                    <a:pt x="0" y="2500"/>
                  </a:lnTo>
                  <a:lnTo>
                    <a:pt x="102" y="2740"/>
                  </a:lnTo>
                  <a:lnTo>
                    <a:pt x="176" y="2789"/>
                  </a:lnTo>
                  <a:lnTo>
                    <a:pt x="89" y="2932"/>
                  </a:lnTo>
                  <a:lnTo>
                    <a:pt x="4" y="2954"/>
                  </a:lnTo>
                  <a:lnTo>
                    <a:pt x="17" y="3201"/>
                  </a:lnTo>
                  <a:lnTo>
                    <a:pt x="122" y="3244"/>
                  </a:lnTo>
                  <a:lnTo>
                    <a:pt x="252" y="3405"/>
                  </a:lnTo>
                  <a:lnTo>
                    <a:pt x="324" y="3644"/>
                  </a:lnTo>
                  <a:lnTo>
                    <a:pt x="381" y="3580"/>
                  </a:lnTo>
                  <a:lnTo>
                    <a:pt x="485" y="3700"/>
                  </a:lnTo>
                  <a:lnTo>
                    <a:pt x="630" y="4017"/>
                  </a:lnTo>
                  <a:lnTo>
                    <a:pt x="994" y="3970"/>
                  </a:lnTo>
                  <a:lnTo>
                    <a:pt x="1079" y="4009"/>
                  </a:lnTo>
                  <a:lnTo>
                    <a:pt x="1142" y="3952"/>
                  </a:lnTo>
                  <a:lnTo>
                    <a:pt x="1320" y="3927"/>
                  </a:lnTo>
                  <a:lnTo>
                    <a:pt x="1456" y="3813"/>
                  </a:lnTo>
                  <a:lnTo>
                    <a:pt x="1567" y="3829"/>
                  </a:lnTo>
                  <a:lnTo>
                    <a:pt x="1567" y="3827"/>
                  </a:lnTo>
                  <a:lnTo>
                    <a:pt x="1669" y="3847"/>
                  </a:lnTo>
                  <a:lnTo>
                    <a:pt x="1684" y="3927"/>
                  </a:lnTo>
                  <a:lnTo>
                    <a:pt x="1760" y="3956"/>
                  </a:lnTo>
                  <a:lnTo>
                    <a:pt x="1750" y="4039"/>
                  </a:lnTo>
                  <a:lnTo>
                    <a:pt x="1835" y="4046"/>
                  </a:lnTo>
                  <a:lnTo>
                    <a:pt x="1887" y="4112"/>
                  </a:lnTo>
                  <a:lnTo>
                    <a:pt x="1916" y="4201"/>
                  </a:lnTo>
                  <a:lnTo>
                    <a:pt x="1835" y="4271"/>
                  </a:lnTo>
                  <a:lnTo>
                    <a:pt x="1902" y="4410"/>
                  </a:lnTo>
                  <a:lnTo>
                    <a:pt x="2169" y="4468"/>
                  </a:lnTo>
                  <a:lnTo>
                    <a:pt x="2255" y="4513"/>
                  </a:lnTo>
                  <a:lnTo>
                    <a:pt x="2255" y="4595"/>
                  </a:lnTo>
                  <a:lnTo>
                    <a:pt x="2394" y="4540"/>
                  </a:lnTo>
                  <a:lnTo>
                    <a:pt x="2429" y="4468"/>
                  </a:lnTo>
                  <a:lnTo>
                    <a:pt x="2618" y="4356"/>
                  </a:lnTo>
                  <a:lnTo>
                    <a:pt x="2683" y="4407"/>
                  </a:lnTo>
                  <a:lnTo>
                    <a:pt x="2772" y="4377"/>
                  </a:lnTo>
                  <a:lnTo>
                    <a:pt x="2781" y="4137"/>
                  </a:lnTo>
                  <a:lnTo>
                    <a:pt x="2841" y="4067"/>
                  </a:lnTo>
                  <a:lnTo>
                    <a:pt x="2924" y="4077"/>
                  </a:lnTo>
                  <a:lnTo>
                    <a:pt x="2989" y="3985"/>
                  </a:lnTo>
                  <a:lnTo>
                    <a:pt x="2983" y="3942"/>
                  </a:lnTo>
                  <a:lnTo>
                    <a:pt x="3218" y="3776"/>
                  </a:lnTo>
                  <a:lnTo>
                    <a:pt x="3420" y="3899"/>
                  </a:lnTo>
                  <a:lnTo>
                    <a:pt x="3585" y="3853"/>
                  </a:lnTo>
                  <a:lnTo>
                    <a:pt x="3726" y="3957"/>
                  </a:lnTo>
                  <a:lnTo>
                    <a:pt x="3875" y="3893"/>
                  </a:lnTo>
                  <a:lnTo>
                    <a:pt x="4117" y="4085"/>
                  </a:lnTo>
                  <a:lnTo>
                    <a:pt x="4144" y="4067"/>
                  </a:lnTo>
                  <a:lnTo>
                    <a:pt x="4364" y="4211"/>
                  </a:lnTo>
                  <a:lnTo>
                    <a:pt x="4377" y="4473"/>
                  </a:lnTo>
                  <a:lnTo>
                    <a:pt x="4458" y="4468"/>
                  </a:lnTo>
                  <a:lnTo>
                    <a:pt x="4519" y="4620"/>
                  </a:lnTo>
                  <a:lnTo>
                    <a:pt x="4595" y="4636"/>
                  </a:lnTo>
                  <a:lnTo>
                    <a:pt x="4572" y="4723"/>
                  </a:lnTo>
                  <a:lnTo>
                    <a:pt x="4792" y="4724"/>
                  </a:lnTo>
                  <a:lnTo>
                    <a:pt x="4869" y="4694"/>
                  </a:lnTo>
                  <a:lnTo>
                    <a:pt x="4883" y="4607"/>
                  </a:lnTo>
                  <a:lnTo>
                    <a:pt x="4966" y="4602"/>
                  </a:lnTo>
                  <a:lnTo>
                    <a:pt x="4972" y="4513"/>
                  </a:lnTo>
                  <a:lnTo>
                    <a:pt x="5037" y="4455"/>
                  </a:lnTo>
                  <a:lnTo>
                    <a:pt x="4954" y="4231"/>
                  </a:lnTo>
                  <a:lnTo>
                    <a:pt x="5032" y="3785"/>
                  </a:lnTo>
                  <a:lnTo>
                    <a:pt x="4976" y="3486"/>
                  </a:lnTo>
                  <a:lnTo>
                    <a:pt x="5148" y="3083"/>
                  </a:lnTo>
                  <a:lnTo>
                    <a:pt x="5190" y="2628"/>
                  </a:lnTo>
                  <a:lnTo>
                    <a:pt x="5493" y="2234"/>
                  </a:lnTo>
                  <a:lnTo>
                    <a:pt x="5607" y="1925"/>
                  </a:lnTo>
                  <a:lnTo>
                    <a:pt x="5360" y="1838"/>
                  </a:lnTo>
                  <a:lnTo>
                    <a:pt x="4934" y="1823"/>
                  </a:lnTo>
                  <a:lnTo>
                    <a:pt x="4693" y="1606"/>
                  </a:lnTo>
                  <a:lnTo>
                    <a:pt x="4510" y="1725"/>
                  </a:lnTo>
                  <a:lnTo>
                    <a:pt x="4310" y="1690"/>
                  </a:lnTo>
                  <a:lnTo>
                    <a:pt x="4235" y="1726"/>
                  </a:lnTo>
                  <a:lnTo>
                    <a:pt x="4171" y="1614"/>
                  </a:lnTo>
                  <a:lnTo>
                    <a:pt x="4083" y="1573"/>
                  </a:lnTo>
                  <a:lnTo>
                    <a:pt x="4002" y="1618"/>
                  </a:lnTo>
                  <a:lnTo>
                    <a:pt x="3994" y="1703"/>
                  </a:lnTo>
                  <a:lnTo>
                    <a:pt x="3915" y="1682"/>
                  </a:lnTo>
                  <a:lnTo>
                    <a:pt x="3684" y="1418"/>
                  </a:lnTo>
                  <a:lnTo>
                    <a:pt x="3634" y="1249"/>
                  </a:lnTo>
                  <a:lnTo>
                    <a:pt x="3547" y="1190"/>
                  </a:lnTo>
                  <a:lnTo>
                    <a:pt x="3228" y="1115"/>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6">
              <a:extLst>
                <a:ext uri="{FF2B5EF4-FFF2-40B4-BE49-F238E27FC236}">
                  <a16:creationId xmlns:a16="http://schemas.microsoft.com/office/drawing/2014/main" id="{5CB4F5B1-355F-473B-A2ED-0E58786BC96A}"/>
                </a:ext>
              </a:extLst>
            </p:cNvPr>
            <p:cNvSpPr>
              <a:spLocks/>
            </p:cNvSpPr>
            <p:nvPr/>
          </p:nvSpPr>
          <p:spPr bwMode="auto">
            <a:xfrm>
              <a:off x="3371272" y="230617"/>
              <a:ext cx="1255295" cy="1499675"/>
            </a:xfrm>
            <a:custGeom>
              <a:avLst/>
              <a:gdLst>
                <a:gd name="T0" fmla="*/ 800 w 3309"/>
                <a:gd name="T1" fmla="*/ 117 h 3950"/>
                <a:gd name="T2" fmla="*/ 237 w 3309"/>
                <a:gd name="T3" fmla="*/ 385 h 3950"/>
                <a:gd name="T4" fmla="*/ 319 w 3309"/>
                <a:gd name="T5" fmla="*/ 1007 h 3950"/>
                <a:gd name="T6" fmla="*/ 219 w 3309"/>
                <a:gd name="T7" fmla="*/ 1127 h 3950"/>
                <a:gd name="T8" fmla="*/ 300 w 3309"/>
                <a:gd name="T9" fmla="*/ 1285 h 3950"/>
                <a:gd name="T10" fmla="*/ 182 w 3309"/>
                <a:gd name="T11" fmla="*/ 1413 h 3950"/>
                <a:gd name="T12" fmla="*/ 189 w 3309"/>
                <a:gd name="T13" fmla="*/ 1530 h 3950"/>
                <a:gd name="T14" fmla="*/ 1 w 3309"/>
                <a:gd name="T15" fmla="*/ 1788 h 3950"/>
                <a:gd name="T16" fmla="*/ 463 w 3309"/>
                <a:gd name="T17" fmla="*/ 2341 h 3950"/>
                <a:gd name="T18" fmla="*/ 415 w 3309"/>
                <a:gd name="T19" fmla="*/ 2730 h 3950"/>
                <a:gd name="T20" fmla="*/ 477 w 3309"/>
                <a:gd name="T21" fmla="*/ 3205 h 3950"/>
                <a:gd name="T22" fmla="*/ 407 w 3309"/>
                <a:gd name="T23" fmla="*/ 3373 h 3950"/>
                <a:gd name="T24" fmla="*/ 752 w 3309"/>
                <a:gd name="T25" fmla="*/ 3351 h 3950"/>
                <a:gd name="T26" fmla="*/ 1083 w 3309"/>
                <a:gd name="T27" fmla="*/ 3369 h 3950"/>
                <a:gd name="T28" fmla="*/ 1596 w 3309"/>
                <a:gd name="T29" fmla="*/ 3583 h 3950"/>
                <a:gd name="T30" fmla="*/ 1728 w 3309"/>
                <a:gd name="T31" fmla="*/ 3566 h 3950"/>
                <a:gd name="T32" fmla="*/ 2038 w 3309"/>
                <a:gd name="T33" fmla="*/ 3501 h 3950"/>
                <a:gd name="T34" fmla="*/ 2070 w 3309"/>
                <a:gd name="T35" fmla="*/ 3656 h 3950"/>
                <a:gd name="T36" fmla="*/ 2453 w 3309"/>
                <a:gd name="T37" fmla="*/ 3950 h 3950"/>
                <a:gd name="T38" fmla="*/ 2601 w 3309"/>
                <a:gd name="T39" fmla="*/ 3619 h 3950"/>
                <a:gd name="T40" fmla="*/ 2579 w 3309"/>
                <a:gd name="T41" fmla="*/ 3469 h 3950"/>
                <a:gd name="T42" fmla="*/ 2644 w 3309"/>
                <a:gd name="T43" fmla="*/ 3170 h 3950"/>
                <a:gd name="T44" fmla="*/ 2910 w 3309"/>
                <a:gd name="T45" fmla="*/ 2978 h 3950"/>
                <a:gd name="T46" fmla="*/ 3093 w 3309"/>
                <a:gd name="T47" fmla="*/ 2950 h 3950"/>
                <a:gd name="T48" fmla="*/ 3164 w 3309"/>
                <a:gd name="T49" fmla="*/ 2529 h 3950"/>
                <a:gd name="T50" fmla="*/ 3270 w 3309"/>
                <a:gd name="T51" fmla="*/ 2230 h 3950"/>
                <a:gd name="T52" fmla="*/ 3285 w 3309"/>
                <a:gd name="T53" fmla="*/ 1964 h 3950"/>
                <a:gd name="T54" fmla="*/ 3169 w 3309"/>
                <a:gd name="T55" fmla="*/ 1931 h 3950"/>
                <a:gd name="T56" fmla="*/ 3178 w 3309"/>
                <a:gd name="T57" fmla="*/ 1596 h 3950"/>
                <a:gd name="T58" fmla="*/ 3158 w 3309"/>
                <a:gd name="T59" fmla="*/ 1427 h 3950"/>
                <a:gd name="T60" fmla="*/ 2864 w 3309"/>
                <a:gd name="T61" fmla="*/ 1316 h 3950"/>
                <a:gd name="T62" fmla="*/ 2642 w 3309"/>
                <a:gd name="T63" fmla="*/ 1336 h 3950"/>
                <a:gd name="T64" fmla="*/ 2422 w 3309"/>
                <a:gd name="T65" fmla="*/ 1036 h 3950"/>
                <a:gd name="T66" fmla="*/ 2306 w 3309"/>
                <a:gd name="T67" fmla="*/ 1019 h 3950"/>
                <a:gd name="T68" fmla="*/ 2126 w 3309"/>
                <a:gd name="T69" fmla="*/ 743 h 3950"/>
                <a:gd name="T70" fmla="*/ 2025 w 3309"/>
                <a:gd name="T71" fmla="*/ 529 h 3950"/>
                <a:gd name="T72" fmla="*/ 1697 w 3309"/>
                <a:gd name="T73" fmla="*/ 654 h 3950"/>
                <a:gd name="T74" fmla="*/ 1528 w 3309"/>
                <a:gd name="T75" fmla="*/ 466 h 3950"/>
                <a:gd name="T76" fmla="*/ 1394 w 3309"/>
                <a:gd name="T77" fmla="*/ 388 h 3950"/>
                <a:gd name="T78" fmla="*/ 1351 w 3309"/>
                <a:gd name="T79" fmla="*/ 49 h 3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09" h="3950">
                  <a:moveTo>
                    <a:pt x="1272" y="0"/>
                  </a:moveTo>
                  <a:lnTo>
                    <a:pt x="800" y="117"/>
                  </a:lnTo>
                  <a:lnTo>
                    <a:pt x="405" y="242"/>
                  </a:lnTo>
                  <a:lnTo>
                    <a:pt x="237" y="385"/>
                  </a:lnTo>
                  <a:lnTo>
                    <a:pt x="236" y="907"/>
                  </a:lnTo>
                  <a:lnTo>
                    <a:pt x="319" y="1007"/>
                  </a:lnTo>
                  <a:lnTo>
                    <a:pt x="240" y="957"/>
                  </a:lnTo>
                  <a:lnTo>
                    <a:pt x="219" y="1127"/>
                  </a:lnTo>
                  <a:lnTo>
                    <a:pt x="232" y="1238"/>
                  </a:lnTo>
                  <a:lnTo>
                    <a:pt x="300" y="1285"/>
                  </a:lnTo>
                  <a:lnTo>
                    <a:pt x="192" y="1327"/>
                  </a:lnTo>
                  <a:lnTo>
                    <a:pt x="182" y="1413"/>
                  </a:lnTo>
                  <a:lnTo>
                    <a:pt x="269" y="1573"/>
                  </a:lnTo>
                  <a:lnTo>
                    <a:pt x="189" y="1530"/>
                  </a:lnTo>
                  <a:lnTo>
                    <a:pt x="0" y="1787"/>
                  </a:lnTo>
                  <a:lnTo>
                    <a:pt x="1" y="1788"/>
                  </a:lnTo>
                  <a:lnTo>
                    <a:pt x="365" y="2097"/>
                  </a:lnTo>
                  <a:lnTo>
                    <a:pt x="463" y="2341"/>
                  </a:lnTo>
                  <a:lnTo>
                    <a:pt x="375" y="2476"/>
                  </a:lnTo>
                  <a:lnTo>
                    <a:pt x="415" y="2730"/>
                  </a:lnTo>
                  <a:lnTo>
                    <a:pt x="375" y="2962"/>
                  </a:lnTo>
                  <a:lnTo>
                    <a:pt x="477" y="3205"/>
                  </a:lnTo>
                  <a:lnTo>
                    <a:pt x="361" y="3278"/>
                  </a:lnTo>
                  <a:lnTo>
                    <a:pt x="407" y="3373"/>
                  </a:lnTo>
                  <a:lnTo>
                    <a:pt x="569" y="3405"/>
                  </a:lnTo>
                  <a:lnTo>
                    <a:pt x="752" y="3351"/>
                  </a:lnTo>
                  <a:lnTo>
                    <a:pt x="1018" y="3415"/>
                  </a:lnTo>
                  <a:lnTo>
                    <a:pt x="1083" y="3369"/>
                  </a:lnTo>
                  <a:lnTo>
                    <a:pt x="1397" y="3553"/>
                  </a:lnTo>
                  <a:lnTo>
                    <a:pt x="1596" y="3583"/>
                  </a:lnTo>
                  <a:lnTo>
                    <a:pt x="1654" y="3519"/>
                  </a:lnTo>
                  <a:lnTo>
                    <a:pt x="1728" y="3566"/>
                  </a:lnTo>
                  <a:lnTo>
                    <a:pt x="1962" y="3481"/>
                  </a:lnTo>
                  <a:lnTo>
                    <a:pt x="2038" y="3501"/>
                  </a:lnTo>
                  <a:lnTo>
                    <a:pt x="2088" y="3574"/>
                  </a:lnTo>
                  <a:lnTo>
                    <a:pt x="2070" y="3656"/>
                  </a:lnTo>
                  <a:lnTo>
                    <a:pt x="2182" y="3776"/>
                  </a:lnTo>
                  <a:lnTo>
                    <a:pt x="2453" y="3950"/>
                  </a:lnTo>
                  <a:lnTo>
                    <a:pt x="2673" y="3655"/>
                  </a:lnTo>
                  <a:lnTo>
                    <a:pt x="2601" y="3619"/>
                  </a:lnTo>
                  <a:lnTo>
                    <a:pt x="2626" y="3539"/>
                  </a:lnTo>
                  <a:lnTo>
                    <a:pt x="2579" y="3469"/>
                  </a:lnTo>
                  <a:lnTo>
                    <a:pt x="2738" y="3405"/>
                  </a:lnTo>
                  <a:lnTo>
                    <a:pt x="2644" y="3170"/>
                  </a:lnTo>
                  <a:lnTo>
                    <a:pt x="2681" y="3094"/>
                  </a:lnTo>
                  <a:lnTo>
                    <a:pt x="2910" y="2978"/>
                  </a:lnTo>
                  <a:lnTo>
                    <a:pt x="3066" y="3032"/>
                  </a:lnTo>
                  <a:lnTo>
                    <a:pt x="3093" y="2950"/>
                  </a:lnTo>
                  <a:lnTo>
                    <a:pt x="3084" y="2536"/>
                  </a:lnTo>
                  <a:lnTo>
                    <a:pt x="3164" y="2529"/>
                  </a:lnTo>
                  <a:lnTo>
                    <a:pt x="3309" y="2320"/>
                  </a:lnTo>
                  <a:lnTo>
                    <a:pt x="3270" y="2230"/>
                  </a:lnTo>
                  <a:lnTo>
                    <a:pt x="3309" y="2129"/>
                  </a:lnTo>
                  <a:lnTo>
                    <a:pt x="3285" y="1964"/>
                  </a:lnTo>
                  <a:lnTo>
                    <a:pt x="3276" y="1966"/>
                  </a:lnTo>
                  <a:lnTo>
                    <a:pt x="3169" y="1931"/>
                  </a:lnTo>
                  <a:lnTo>
                    <a:pt x="3266" y="1749"/>
                  </a:lnTo>
                  <a:lnTo>
                    <a:pt x="3178" y="1596"/>
                  </a:lnTo>
                  <a:lnTo>
                    <a:pt x="3238" y="1409"/>
                  </a:lnTo>
                  <a:lnTo>
                    <a:pt x="3158" y="1427"/>
                  </a:lnTo>
                  <a:lnTo>
                    <a:pt x="3038" y="1284"/>
                  </a:lnTo>
                  <a:lnTo>
                    <a:pt x="2864" y="1316"/>
                  </a:lnTo>
                  <a:lnTo>
                    <a:pt x="2706" y="1279"/>
                  </a:lnTo>
                  <a:lnTo>
                    <a:pt x="2642" y="1336"/>
                  </a:lnTo>
                  <a:lnTo>
                    <a:pt x="2579" y="1073"/>
                  </a:lnTo>
                  <a:lnTo>
                    <a:pt x="2422" y="1036"/>
                  </a:lnTo>
                  <a:lnTo>
                    <a:pt x="2390" y="957"/>
                  </a:lnTo>
                  <a:lnTo>
                    <a:pt x="2306" y="1019"/>
                  </a:lnTo>
                  <a:lnTo>
                    <a:pt x="2215" y="988"/>
                  </a:lnTo>
                  <a:lnTo>
                    <a:pt x="2126" y="743"/>
                  </a:lnTo>
                  <a:lnTo>
                    <a:pt x="2140" y="657"/>
                  </a:lnTo>
                  <a:lnTo>
                    <a:pt x="2025" y="529"/>
                  </a:lnTo>
                  <a:lnTo>
                    <a:pt x="1857" y="543"/>
                  </a:lnTo>
                  <a:lnTo>
                    <a:pt x="1697" y="654"/>
                  </a:lnTo>
                  <a:lnTo>
                    <a:pt x="1610" y="617"/>
                  </a:lnTo>
                  <a:lnTo>
                    <a:pt x="1528" y="466"/>
                  </a:lnTo>
                  <a:lnTo>
                    <a:pt x="1433" y="465"/>
                  </a:lnTo>
                  <a:lnTo>
                    <a:pt x="1394" y="388"/>
                  </a:lnTo>
                  <a:lnTo>
                    <a:pt x="1425" y="223"/>
                  </a:lnTo>
                  <a:lnTo>
                    <a:pt x="1351" y="49"/>
                  </a:lnTo>
                  <a:lnTo>
                    <a:pt x="1272"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7">
              <a:extLst>
                <a:ext uri="{FF2B5EF4-FFF2-40B4-BE49-F238E27FC236}">
                  <a16:creationId xmlns:a16="http://schemas.microsoft.com/office/drawing/2014/main" id="{75043C67-3FA9-4070-92F8-E30893B9BE5A}"/>
                </a:ext>
              </a:extLst>
            </p:cNvPr>
            <p:cNvSpPr>
              <a:spLocks/>
            </p:cNvSpPr>
            <p:nvPr/>
          </p:nvSpPr>
          <p:spPr bwMode="auto">
            <a:xfrm>
              <a:off x="3397077" y="1475287"/>
              <a:ext cx="938056" cy="752873"/>
            </a:xfrm>
            <a:custGeom>
              <a:avLst/>
              <a:gdLst>
                <a:gd name="T0" fmla="*/ 1013 w 2471"/>
                <a:gd name="T1" fmla="*/ 91 h 1986"/>
                <a:gd name="T2" fmla="*/ 948 w 2471"/>
                <a:gd name="T3" fmla="*/ 137 h 1986"/>
                <a:gd name="T4" fmla="*/ 682 w 2471"/>
                <a:gd name="T5" fmla="*/ 73 h 1986"/>
                <a:gd name="T6" fmla="*/ 499 w 2471"/>
                <a:gd name="T7" fmla="*/ 127 h 1986"/>
                <a:gd name="T8" fmla="*/ 337 w 2471"/>
                <a:gd name="T9" fmla="*/ 95 h 1986"/>
                <a:gd name="T10" fmla="*/ 291 w 2471"/>
                <a:gd name="T11" fmla="*/ 0 h 1986"/>
                <a:gd name="T12" fmla="*/ 177 w 2471"/>
                <a:gd name="T13" fmla="*/ 275 h 1986"/>
                <a:gd name="T14" fmla="*/ 67 w 2471"/>
                <a:gd name="T15" fmla="*/ 274 h 1986"/>
                <a:gd name="T16" fmla="*/ 0 w 2471"/>
                <a:gd name="T17" fmla="*/ 347 h 1986"/>
                <a:gd name="T18" fmla="*/ 51 w 2471"/>
                <a:gd name="T19" fmla="*/ 516 h 1986"/>
                <a:gd name="T20" fmla="*/ 157 w 2471"/>
                <a:gd name="T21" fmla="*/ 708 h 1986"/>
                <a:gd name="T22" fmla="*/ 171 w 2471"/>
                <a:gd name="T23" fmla="*/ 1022 h 1986"/>
                <a:gd name="T24" fmla="*/ 349 w 2471"/>
                <a:gd name="T25" fmla="*/ 1178 h 1986"/>
                <a:gd name="T26" fmla="*/ 385 w 2471"/>
                <a:gd name="T27" fmla="*/ 1340 h 1986"/>
                <a:gd name="T28" fmla="*/ 450 w 2471"/>
                <a:gd name="T29" fmla="*/ 1403 h 1986"/>
                <a:gd name="T30" fmla="*/ 539 w 2471"/>
                <a:gd name="T31" fmla="*/ 1384 h 1986"/>
                <a:gd name="T32" fmla="*/ 621 w 2471"/>
                <a:gd name="T33" fmla="*/ 1691 h 1986"/>
                <a:gd name="T34" fmla="*/ 622 w 2471"/>
                <a:gd name="T35" fmla="*/ 1691 h 1986"/>
                <a:gd name="T36" fmla="*/ 822 w 2471"/>
                <a:gd name="T37" fmla="*/ 1669 h 1986"/>
                <a:gd name="T38" fmla="*/ 877 w 2471"/>
                <a:gd name="T39" fmla="*/ 1588 h 1986"/>
                <a:gd name="T40" fmla="*/ 921 w 2471"/>
                <a:gd name="T41" fmla="*/ 1664 h 1986"/>
                <a:gd name="T42" fmla="*/ 1001 w 2471"/>
                <a:gd name="T43" fmla="*/ 1613 h 1986"/>
                <a:gd name="T44" fmla="*/ 1109 w 2471"/>
                <a:gd name="T45" fmla="*/ 1629 h 1986"/>
                <a:gd name="T46" fmla="*/ 1128 w 2471"/>
                <a:gd name="T47" fmla="*/ 1719 h 1986"/>
                <a:gd name="T48" fmla="*/ 1249 w 2471"/>
                <a:gd name="T49" fmla="*/ 1843 h 1986"/>
                <a:gd name="T50" fmla="*/ 1234 w 2471"/>
                <a:gd name="T51" fmla="*/ 1921 h 1986"/>
                <a:gd name="T52" fmla="*/ 1158 w 2471"/>
                <a:gd name="T53" fmla="*/ 1965 h 1986"/>
                <a:gd name="T54" fmla="*/ 1423 w 2471"/>
                <a:gd name="T55" fmla="*/ 1986 h 1986"/>
                <a:gd name="T56" fmla="*/ 1747 w 2471"/>
                <a:gd name="T57" fmla="*/ 1907 h 1986"/>
                <a:gd name="T58" fmla="*/ 1860 w 2471"/>
                <a:gd name="T59" fmla="*/ 1753 h 1986"/>
                <a:gd name="T60" fmla="*/ 1865 w 2471"/>
                <a:gd name="T61" fmla="*/ 1585 h 1986"/>
                <a:gd name="T62" fmla="*/ 2312 w 2471"/>
                <a:gd name="T63" fmla="*/ 1496 h 1986"/>
                <a:gd name="T64" fmla="*/ 2299 w 2471"/>
                <a:gd name="T65" fmla="*/ 1249 h 1986"/>
                <a:gd name="T66" fmla="*/ 2384 w 2471"/>
                <a:gd name="T67" fmla="*/ 1227 h 1986"/>
                <a:gd name="T68" fmla="*/ 2471 w 2471"/>
                <a:gd name="T69" fmla="*/ 1084 h 1986"/>
                <a:gd name="T70" fmla="*/ 2397 w 2471"/>
                <a:gd name="T71" fmla="*/ 1035 h 1986"/>
                <a:gd name="T72" fmla="*/ 2295 w 2471"/>
                <a:gd name="T73" fmla="*/ 795 h 1986"/>
                <a:gd name="T74" fmla="*/ 2369 w 2471"/>
                <a:gd name="T75" fmla="*/ 730 h 1986"/>
                <a:gd name="T76" fmla="*/ 2383 w 2471"/>
                <a:gd name="T77" fmla="*/ 672 h 1986"/>
                <a:gd name="T78" fmla="*/ 2112 w 2471"/>
                <a:gd name="T79" fmla="*/ 498 h 1986"/>
                <a:gd name="T80" fmla="*/ 2000 w 2471"/>
                <a:gd name="T81" fmla="*/ 378 h 1986"/>
                <a:gd name="T82" fmla="*/ 2018 w 2471"/>
                <a:gd name="T83" fmla="*/ 296 h 1986"/>
                <a:gd name="T84" fmla="*/ 1968 w 2471"/>
                <a:gd name="T85" fmla="*/ 223 h 1986"/>
                <a:gd name="T86" fmla="*/ 1892 w 2471"/>
                <a:gd name="T87" fmla="*/ 203 h 1986"/>
                <a:gd name="T88" fmla="*/ 1658 w 2471"/>
                <a:gd name="T89" fmla="*/ 288 h 1986"/>
                <a:gd name="T90" fmla="*/ 1584 w 2471"/>
                <a:gd name="T91" fmla="*/ 241 h 1986"/>
                <a:gd name="T92" fmla="*/ 1526 w 2471"/>
                <a:gd name="T93" fmla="*/ 305 h 1986"/>
                <a:gd name="T94" fmla="*/ 1327 w 2471"/>
                <a:gd name="T95" fmla="*/ 275 h 1986"/>
                <a:gd name="T96" fmla="*/ 1013 w 2471"/>
                <a:gd name="T97" fmla="*/ 91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71" h="1986">
                  <a:moveTo>
                    <a:pt x="1013" y="91"/>
                  </a:moveTo>
                  <a:lnTo>
                    <a:pt x="948" y="137"/>
                  </a:lnTo>
                  <a:lnTo>
                    <a:pt x="682" y="73"/>
                  </a:lnTo>
                  <a:lnTo>
                    <a:pt x="499" y="127"/>
                  </a:lnTo>
                  <a:lnTo>
                    <a:pt x="337" y="95"/>
                  </a:lnTo>
                  <a:lnTo>
                    <a:pt x="291" y="0"/>
                  </a:lnTo>
                  <a:lnTo>
                    <a:pt x="177" y="275"/>
                  </a:lnTo>
                  <a:lnTo>
                    <a:pt x="67" y="274"/>
                  </a:lnTo>
                  <a:lnTo>
                    <a:pt x="0" y="347"/>
                  </a:lnTo>
                  <a:lnTo>
                    <a:pt x="51" y="516"/>
                  </a:lnTo>
                  <a:lnTo>
                    <a:pt x="157" y="708"/>
                  </a:lnTo>
                  <a:lnTo>
                    <a:pt x="171" y="1022"/>
                  </a:lnTo>
                  <a:lnTo>
                    <a:pt x="349" y="1178"/>
                  </a:lnTo>
                  <a:lnTo>
                    <a:pt x="385" y="1340"/>
                  </a:lnTo>
                  <a:lnTo>
                    <a:pt x="450" y="1403"/>
                  </a:lnTo>
                  <a:lnTo>
                    <a:pt x="539" y="1384"/>
                  </a:lnTo>
                  <a:lnTo>
                    <a:pt x="621" y="1691"/>
                  </a:lnTo>
                  <a:lnTo>
                    <a:pt x="622" y="1691"/>
                  </a:lnTo>
                  <a:lnTo>
                    <a:pt x="822" y="1669"/>
                  </a:lnTo>
                  <a:lnTo>
                    <a:pt x="877" y="1588"/>
                  </a:lnTo>
                  <a:lnTo>
                    <a:pt x="921" y="1664"/>
                  </a:lnTo>
                  <a:lnTo>
                    <a:pt x="1001" y="1613"/>
                  </a:lnTo>
                  <a:lnTo>
                    <a:pt x="1109" y="1629"/>
                  </a:lnTo>
                  <a:lnTo>
                    <a:pt x="1128" y="1719"/>
                  </a:lnTo>
                  <a:lnTo>
                    <a:pt x="1249" y="1843"/>
                  </a:lnTo>
                  <a:lnTo>
                    <a:pt x="1234" y="1921"/>
                  </a:lnTo>
                  <a:lnTo>
                    <a:pt x="1158" y="1965"/>
                  </a:lnTo>
                  <a:lnTo>
                    <a:pt x="1423" y="1986"/>
                  </a:lnTo>
                  <a:lnTo>
                    <a:pt x="1747" y="1907"/>
                  </a:lnTo>
                  <a:lnTo>
                    <a:pt x="1860" y="1753"/>
                  </a:lnTo>
                  <a:lnTo>
                    <a:pt x="1865" y="1585"/>
                  </a:lnTo>
                  <a:lnTo>
                    <a:pt x="2312" y="1496"/>
                  </a:lnTo>
                  <a:lnTo>
                    <a:pt x="2299" y="1249"/>
                  </a:lnTo>
                  <a:lnTo>
                    <a:pt x="2384" y="1227"/>
                  </a:lnTo>
                  <a:lnTo>
                    <a:pt x="2471" y="1084"/>
                  </a:lnTo>
                  <a:lnTo>
                    <a:pt x="2397" y="1035"/>
                  </a:lnTo>
                  <a:lnTo>
                    <a:pt x="2295" y="795"/>
                  </a:lnTo>
                  <a:lnTo>
                    <a:pt x="2369" y="730"/>
                  </a:lnTo>
                  <a:lnTo>
                    <a:pt x="2383" y="672"/>
                  </a:lnTo>
                  <a:lnTo>
                    <a:pt x="2112" y="498"/>
                  </a:lnTo>
                  <a:lnTo>
                    <a:pt x="2000" y="378"/>
                  </a:lnTo>
                  <a:lnTo>
                    <a:pt x="2018" y="296"/>
                  </a:lnTo>
                  <a:lnTo>
                    <a:pt x="1968" y="223"/>
                  </a:lnTo>
                  <a:lnTo>
                    <a:pt x="1892" y="203"/>
                  </a:lnTo>
                  <a:lnTo>
                    <a:pt x="1658" y="288"/>
                  </a:lnTo>
                  <a:lnTo>
                    <a:pt x="1584" y="241"/>
                  </a:lnTo>
                  <a:lnTo>
                    <a:pt x="1526" y="305"/>
                  </a:lnTo>
                  <a:lnTo>
                    <a:pt x="1327" y="275"/>
                  </a:lnTo>
                  <a:lnTo>
                    <a:pt x="1013" y="9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8">
              <a:extLst>
                <a:ext uri="{FF2B5EF4-FFF2-40B4-BE49-F238E27FC236}">
                  <a16:creationId xmlns:a16="http://schemas.microsoft.com/office/drawing/2014/main" id="{46F25A7B-D6C1-4FBA-899E-7A8380E8DA75}"/>
                </a:ext>
              </a:extLst>
            </p:cNvPr>
            <p:cNvSpPr>
              <a:spLocks/>
            </p:cNvSpPr>
            <p:nvPr/>
          </p:nvSpPr>
          <p:spPr bwMode="auto">
            <a:xfrm>
              <a:off x="4023965" y="2042978"/>
              <a:ext cx="1959595" cy="1501193"/>
            </a:xfrm>
            <a:custGeom>
              <a:avLst/>
              <a:gdLst>
                <a:gd name="T0" fmla="*/ 1723 w 5163"/>
                <a:gd name="T1" fmla="*/ 808 h 3958"/>
                <a:gd name="T2" fmla="*/ 1274 w 5163"/>
                <a:gd name="T3" fmla="*/ 816 h 3958"/>
                <a:gd name="T4" fmla="*/ 1025 w 5163"/>
                <a:gd name="T5" fmla="*/ 379 h 3958"/>
                <a:gd name="T6" fmla="*/ 896 w 5163"/>
                <a:gd name="T7" fmla="*/ 204 h 3958"/>
                <a:gd name="T8" fmla="*/ 661 w 5163"/>
                <a:gd name="T9" fmla="*/ 0 h 3958"/>
                <a:gd name="T10" fmla="*/ 209 w 5163"/>
                <a:gd name="T11" fmla="*/ 257 h 3958"/>
                <a:gd name="T12" fmla="*/ 290 w 5163"/>
                <a:gd name="T13" fmla="*/ 630 h 3958"/>
                <a:gd name="T14" fmla="*/ 168 w 5163"/>
                <a:gd name="T15" fmla="*/ 938 h 3958"/>
                <a:gd name="T16" fmla="*/ 154 w 5163"/>
                <a:gd name="T17" fmla="*/ 1091 h 3958"/>
                <a:gd name="T18" fmla="*/ 88 w 5163"/>
                <a:gd name="T19" fmla="*/ 1270 h 3958"/>
                <a:gd name="T20" fmla="*/ 70 w 5163"/>
                <a:gd name="T21" fmla="*/ 1489 h 3958"/>
                <a:gd name="T22" fmla="*/ 84 w 5163"/>
                <a:gd name="T23" fmla="*/ 1747 h 3958"/>
                <a:gd name="T24" fmla="*/ 114 w 5163"/>
                <a:gd name="T25" fmla="*/ 1976 h 3958"/>
                <a:gd name="T26" fmla="*/ 212 w 5163"/>
                <a:gd name="T27" fmla="*/ 2366 h 3958"/>
                <a:gd name="T28" fmla="*/ 270 w 5163"/>
                <a:gd name="T29" fmla="*/ 2592 h 3958"/>
                <a:gd name="T30" fmla="*/ 397 w 5163"/>
                <a:gd name="T31" fmla="*/ 3033 h 3958"/>
                <a:gd name="T32" fmla="*/ 665 w 5163"/>
                <a:gd name="T33" fmla="*/ 2988 h 3958"/>
                <a:gd name="T34" fmla="*/ 963 w 5163"/>
                <a:gd name="T35" fmla="*/ 2921 h 3958"/>
                <a:gd name="T36" fmla="*/ 1384 w 5163"/>
                <a:gd name="T37" fmla="*/ 3396 h 3958"/>
                <a:gd name="T38" fmla="*/ 1417 w 5163"/>
                <a:gd name="T39" fmla="*/ 3624 h 3958"/>
                <a:gd name="T40" fmla="*/ 1311 w 5163"/>
                <a:gd name="T41" fmla="*/ 3846 h 3958"/>
                <a:gd name="T42" fmla="*/ 1691 w 5163"/>
                <a:gd name="T43" fmla="*/ 3896 h 3958"/>
                <a:gd name="T44" fmla="*/ 1916 w 5163"/>
                <a:gd name="T45" fmla="*/ 3846 h 3958"/>
                <a:gd name="T46" fmla="*/ 1993 w 5163"/>
                <a:gd name="T47" fmla="*/ 3705 h 3958"/>
                <a:gd name="T48" fmla="*/ 2121 w 5163"/>
                <a:gd name="T49" fmla="*/ 3708 h 3958"/>
                <a:gd name="T50" fmla="*/ 2239 w 5163"/>
                <a:gd name="T51" fmla="*/ 3686 h 3958"/>
                <a:gd name="T52" fmla="*/ 2576 w 5163"/>
                <a:gd name="T53" fmla="*/ 3303 h 3958"/>
                <a:gd name="T54" fmla="*/ 2900 w 5163"/>
                <a:gd name="T55" fmla="*/ 3310 h 3958"/>
                <a:gd name="T56" fmla="*/ 3041 w 5163"/>
                <a:gd name="T57" fmla="*/ 3404 h 3958"/>
                <a:gd name="T58" fmla="*/ 3250 w 5163"/>
                <a:gd name="T59" fmla="*/ 3628 h 3958"/>
                <a:gd name="T60" fmla="*/ 3336 w 5163"/>
                <a:gd name="T61" fmla="*/ 3711 h 3958"/>
                <a:gd name="T62" fmla="*/ 3548 w 5163"/>
                <a:gd name="T63" fmla="*/ 3632 h 3958"/>
                <a:gd name="T64" fmla="*/ 3673 w 5163"/>
                <a:gd name="T65" fmla="*/ 3707 h 3958"/>
                <a:gd name="T66" fmla="*/ 3967 w 5163"/>
                <a:gd name="T67" fmla="*/ 3423 h 3958"/>
                <a:gd name="T68" fmla="*/ 4065 w 5163"/>
                <a:gd name="T69" fmla="*/ 3072 h 3958"/>
                <a:gd name="T70" fmla="*/ 4382 w 5163"/>
                <a:gd name="T71" fmla="*/ 2478 h 3958"/>
                <a:gd name="T72" fmla="*/ 4968 w 5163"/>
                <a:gd name="T73" fmla="*/ 1888 h 3958"/>
                <a:gd name="T74" fmla="*/ 5029 w 5163"/>
                <a:gd name="T75" fmla="*/ 1745 h 3958"/>
                <a:gd name="T76" fmla="*/ 4932 w 5163"/>
                <a:gd name="T77" fmla="*/ 1555 h 3958"/>
                <a:gd name="T78" fmla="*/ 5155 w 5163"/>
                <a:gd name="T79" fmla="*/ 1417 h 3958"/>
                <a:gd name="T80" fmla="*/ 5102 w 5163"/>
                <a:gd name="T81" fmla="*/ 1267 h 3958"/>
                <a:gd name="T82" fmla="*/ 5008 w 5163"/>
                <a:gd name="T83" fmla="*/ 1010 h 3958"/>
                <a:gd name="T84" fmla="*/ 4761 w 5163"/>
                <a:gd name="T85" fmla="*/ 884 h 3958"/>
                <a:gd name="T86" fmla="*/ 4370 w 5163"/>
                <a:gd name="T87" fmla="*/ 756 h 3958"/>
                <a:gd name="T88" fmla="*/ 4064 w 5163"/>
                <a:gd name="T89" fmla="*/ 698 h 3958"/>
                <a:gd name="T90" fmla="*/ 3627 w 5163"/>
                <a:gd name="T91" fmla="*/ 741 h 3958"/>
                <a:gd name="T92" fmla="*/ 3568 w 5163"/>
                <a:gd name="T93" fmla="*/ 876 h 3958"/>
                <a:gd name="T94" fmla="*/ 3425 w 5163"/>
                <a:gd name="T95" fmla="*/ 936 h 3958"/>
                <a:gd name="T96" fmla="*/ 3327 w 5163"/>
                <a:gd name="T97" fmla="*/ 1206 h 3958"/>
                <a:gd name="T98" fmla="*/ 3073 w 5163"/>
                <a:gd name="T99" fmla="*/ 1267 h 3958"/>
                <a:gd name="T100" fmla="*/ 3040 w 5163"/>
                <a:gd name="T101" fmla="*/ 1339 h 3958"/>
                <a:gd name="T102" fmla="*/ 3040 w 5163"/>
                <a:gd name="T103" fmla="*/ 1339 h 3958"/>
                <a:gd name="T104" fmla="*/ 2899 w 5163"/>
                <a:gd name="T105" fmla="*/ 1394 h 3958"/>
                <a:gd name="T106" fmla="*/ 2813 w 5163"/>
                <a:gd name="T107" fmla="*/ 1267 h 3958"/>
                <a:gd name="T108" fmla="*/ 2479 w 5163"/>
                <a:gd name="T109" fmla="*/ 1070 h 3958"/>
                <a:gd name="T110" fmla="*/ 2531 w 5163"/>
                <a:gd name="T111" fmla="*/ 911 h 3958"/>
                <a:gd name="T112" fmla="*/ 2394 w 5163"/>
                <a:gd name="T113" fmla="*/ 838 h 3958"/>
                <a:gd name="T114" fmla="*/ 2328 w 5163"/>
                <a:gd name="T115" fmla="*/ 726 h 3958"/>
                <a:gd name="T116" fmla="*/ 2211 w 5163"/>
                <a:gd name="T117" fmla="*/ 626 h 3958"/>
                <a:gd name="T118" fmla="*/ 2100 w 5163"/>
                <a:gd name="T119" fmla="*/ 612 h 3958"/>
                <a:gd name="T120" fmla="*/ 1786 w 5163"/>
                <a:gd name="T121" fmla="*/ 751 h 3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3" h="3958">
                  <a:moveTo>
                    <a:pt x="1786" y="751"/>
                  </a:moveTo>
                  <a:lnTo>
                    <a:pt x="1723" y="808"/>
                  </a:lnTo>
                  <a:lnTo>
                    <a:pt x="1638" y="769"/>
                  </a:lnTo>
                  <a:lnTo>
                    <a:pt x="1274" y="816"/>
                  </a:lnTo>
                  <a:lnTo>
                    <a:pt x="1129" y="499"/>
                  </a:lnTo>
                  <a:lnTo>
                    <a:pt x="1025" y="379"/>
                  </a:lnTo>
                  <a:lnTo>
                    <a:pt x="968" y="443"/>
                  </a:lnTo>
                  <a:lnTo>
                    <a:pt x="896" y="204"/>
                  </a:lnTo>
                  <a:lnTo>
                    <a:pt x="766" y="43"/>
                  </a:lnTo>
                  <a:lnTo>
                    <a:pt x="661" y="0"/>
                  </a:lnTo>
                  <a:lnTo>
                    <a:pt x="214" y="89"/>
                  </a:lnTo>
                  <a:lnTo>
                    <a:pt x="209" y="257"/>
                  </a:lnTo>
                  <a:lnTo>
                    <a:pt x="96" y="411"/>
                  </a:lnTo>
                  <a:lnTo>
                    <a:pt x="290" y="630"/>
                  </a:lnTo>
                  <a:lnTo>
                    <a:pt x="302" y="796"/>
                  </a:lnTo>
                  <a:lnTo>
                    <a:pt x="168" y="938"/>
                  </a:lnTo>
                  <a:lnTo>
                    <a:pt x="200" y="1023"/>
                  </a:lnTo>
                  <a:lnTo>
                    <a:pt x="154" y="1091"/>
                  </a:lnTo>
                  <a:lnTo>
                    <a:pt x="0" y="1187"/>
                  </a:lnTo>
                  <a:lnTo>
                    <a:pt x="88" y="1270"/>
                  </a:lnTo>
                  <a:lnTo>
                    <a:pt x="152" y="1470"/>
                  </a:lnTo>
                  <a:lnTo>
                    <a:pt x="70" y="1489"/>
                  </a:lnTo>
                  <a:lnTo>
                    <a:pt x="27" y="1559"/>
                  </a:lnTo>
                  <a:lnTo>
                    <a:pt x="84" y="1747"/>
                  </a:lnTo>
                  <a:lnTo>
                    <a:pt x="35" y="1913"/>
                  </a:lnTo>
                  <a:lnTo>
                    <a:pt x="114" y="1976"/>
                  </a:lnTo>
                  <a:lnTo>
                    <a:pt x="204" y="2194"/>
                  </a:lnTo>
                  <a:lnTo>
                    <a:pt x="212" y="2366"/>
                  </a:lnTo>
                  <a:lnTo>
                    <a:pt x="277" y="2422"/>
                  </a:lnTo>
                  <a:lnTo>
                    <a:pt x="270" y="2592"/>
                  </a:lnTo>
                  <a:lnTo>
                    <a:pt x="231" y="2849"/>
                  </a:lnTo>
                  <a:lnTo>
                    <a:pt x="397" y="3033"/>
                  </a:lnTo>
                  <a:lnTo>
                    <a:pt x="583" y="3037"/>
                  </a:lnTo>
                  <a:lnTo>
                    <a:pt x="665" y="2988"/>
                  </a:lnTo>
                  <a:lnTo>
                    <a:pt x="790" y="3095"/>
                  </a:lnTo>
                  <a:lnTo>
                    <a:pt x="963" y="2921"/>
                  </a:lnTo>
                  <a:lnTo>
                    <a:pt x="1157" y="3311"/>
                  </a:lnTo>
                  <a:lnTo>
                    <a:pt x="1384" y="3396"/>
                  </a:lnTo>
                  <a:lnTo>
                    <a:pt x="1432" y="3464"/>
                  </a:lnTo>
                  <a:lnTo>
                    <a:pt x="1417" y="3624"/>
                  </a:lnTo>
                  <a:lnTo>
                    <a:pt x="1311" y="3758"/>
                  </a:lnTo>
                  <a:lnTo>
                    <a:pt x="1311" y="3846"/>
                  </a:lnTo>
                  <a:lnTo>
                    <a:pt x="1459" y="3940"/>
                  </a:lnTo>
                  <a:lnTo>
                    <a:pt x="1691" y="3896"/>
                  </a:lnTo>
                  <a:lnTo>
                    <a:pt x="1751" y="3958"/>
                  </a:lnTo>
                  <a:lnTo>
                    <a:pt x="1916" y="3846"/>
                  </a:lnTo>
                  <a:lnTo>
                    <a:pt x="1925" y="3759"/>
                  </a:lnTo>
                  <a:lnTo>
                    <a:pt x="1993" y="3705"/>
                  </a:lnTo>
                  <a:lnTo>
                    <a:pt x="2055" y="3756"/>
                  </a:lnTo>
                  <a:lnTo>
                    <a:pt x="2121" y="3708"/>
                  </a:lnTo>
                  <a:lnTo>
                    <a:pt x="2193" y="3753"/>
                  </a:lnTo>
                  <a:lnTo>
                    <a:pt x="2239" y="3686"/>
                  </a:lnTo>
                  <a:lnTo>
                    <a:pt x="2404" y="3908"/>
                  </a:lnTo>
                  <a:lnTo>
                    <a:pt x="2576" y="3303"/>
                  </a:lnTo>
                  <a:lnTo>
                    <a:pt x="2744" y="3346"/>
                  </a:lnTo>
                  <a:lnTo>
                    <a:pt x="2900" y="3310"/>
                  </a:lnTo>
                  <a:lnTo>
                    <a:pt x="3040" y="3404"/>
                  </a:lnTo>
                  <a:lnTo>
                    <a:pt x="3041" y="3404"/>
                  </a:lnTo>
                  <a:lnTo>
                    <a:pt x="3165" y="3628"/>
                  </a:lnTo>
                  <a:lnTo>
                    <a:pt x="3250" y="3628"/>
                  </a:lnTo>
                  <a:lnTo>
                    <a:pt x="3251" y="3716"/>
                  </a:lnTo>
                  <a:lnTo>
                    <a:pt x="3336" y="3711"/>
                  </a:lnTo>
                  <a:lnTo>
                    <a:pt x="3452" y="3586"/>
                  </a:lnTo>
                  <a:lnTo>
                    <a:pt x="3548" y="3632"/>
                  </a:lnTo>
                  <a:lnTo>
                    <a:pt x="3560" y="3711"/>
                  </a:lnTo>
                  <a:lnTo>
                    <a:pt x="3673" y="3707"/>
                  </a:lnTo>
                  <a:lnTo>
                    <a:pt x="3831" y="3613"/>
                  </a:lnTo>
                  <a:lnTo>
                    <a:pt x="3967" y="3423"/>
                  </a:lnTo>
                  <a:lnTo>
                    <a:pt x="3962" y="3421"/>
                  </a:lnTo>
                  <a:lnTo>
                    <a:pt x="4065" y="3072"/>
                  </a:lnTo>
                  <a:lnTo>
                    <a:pt x="4405" y="2758"/>
                  </a:lnTo>
                  <a:lnTo>
                    <a:pt x="4382" y="2478"/>
                  </a:lnTo>
                  <a:lnTo>
                    <a:pt x="4629" y="2306"/>
                  </a:lnTo>
                  <a:lnTo>
                    <a:pt x="4968" y="1888"/>
                  </a:lnTo>
                  <a:lnTo>
                    <a:pt x="4962" y="1805"/>
                  </a:lnTo>
                  <a:lnTo>
                    <a:pt x="5029" y="1745"/>
                  </a:lnTo>
                  <a:lnTo>
                    <a:pt x="4904" y="1640"/>
                  </a:lnTo>
                  <a:lnTo>
                    <a:pt x="4932" y="1555"/>
                  </a:lnTo>
                  <a:lnTo>
                    <a:pt x="5042" y="1432"/>
                  </a:lnTo>
                  <a:lnTo>
                    <a:pt x="5155" y="1417"/>
                  </a:lnTo>
                  <a:lnTo>
                    <a:pt x="5163" y="1419"/>
                  </a:lnTo>
                  <a:lnTo>
                    <a:pt x="5102" y="1267"/>
                  </a:lnTo>
                  <a:lnTo>
                    <a:pt x="5021" y="1272"/>
                  </a:lnTo>
                  <a:lnTo>
                    <a:pt x="5008" y="1010"/>
                  </a:lnTo>
                  <a:lnTo>
                    <a:pt x="4788" y="866"/>
                  </a:lnTo>
                  <a:lnTo>
                    <a:pt x="4761" y="884"/>
                  </a:lnTo>
                  <a:lnTo>
                    <a:pt x="4519" y="692"/>
                  </a:lnTo>
                  <a:lnTo>
                    <a:pt x="4370" y="756"/>
                  </a:lnTo>
                  <a:lnTo>
                    <a:pt x="4229" y="652"/>
                  </a:lnTo>
                  <a:lnTo>
                    <a:pt x="4064" y="698"/>
                  </a:lnTo>
                  <a:lnTo>
                    <a:pt x="3862" y="575"/>
                  </a:lnTo>
                  <a:lnTo>
                    <a:pt x="3627" y="741"/>
                  </a:lnTo>
                  <a:lnTo>
                    <a:pt x="3633" y="784"/>
                  </a:lnTo>
                  <a:lnTo>
                    <a:pt x="3568" y="876"/>
                  </a:lnTo>
                  <a:lnTo>
                    <a:pt x="3485" y="866"/>
                  </a:lnTo>
                  <a:lnTo>
                    <a:pt x="3425" y="936"/>
                  </a:lnTo>
                  <a:lnTo>
                    <a:pt x="3416" y="1176"/>
                  </a:lnTo>
                  <a:lnTo>
                    <a:pt x="3327" y="1206"/>
                  </a:lnTo>
                  <a:lnTo>
                    <a:pt x="3262" y="1155"/>
                  </a:lnTo>
                  <a:lnTo>
                    <a:pt x="3073" y="1267"/>
                  </a:lnTo>
                  <a:lnTo>
                    <a:pt x="3038" y="1339"/>
                  </a:lnTo>
                  <a:lnTo>
                    <a:pt x="3040" y="1339"/>
                  </a:lnTo>
                  <a:lnTo>
                    <a:pt x="3118" y="1291"/>
                  </a:lnTo>
                  <a:lnTo>
                    <a:pt x="3040" y="1339"/>
                  </a:lnTo>
                  <a:lnTo>
                    <a:pt x="3038" y="1339"/>
                  </a:lnTo>
                  <a:lnTo>
                    <a:pt x="2899" y="1394"/>
                  </a:lnTo>
                  <a:lnTo>
                    <a:pt x="2899" y="1312"/>
                  </a:lnTo>
                  <a:lnTo>
                    <a:pt x="2813" y="1267"/>
                  </a:lnTo>
                  <a:lnTo>
                    <a:pt x="2546" y="1209"/>
                  </a:lnTo>
                  <a:lnTo>
                    <a:pt x="2479" y="1070"/>
                  </a:lnTo>
                  <a:lnTo>
                    <a:pt x="2560" y="1000"/>
                  </a:lnTo>
                  <a:lnTo>
                    <a:pt x="2531" y="911"/>
                  </a:lnTo>
                  <a:lnTo>
                    <a:pt x="2479" y="845"/>
                  </a:lnTo>
                  <a:lnTo>
                    <a:pt x="2394" y="838"/>
                  </a:lnTo>
                  <a:lnTo>
                    <a:pt x="2404" y="755"/>
                  </a:lnTo>
                  <a:lnTo>
                    <a:pt x="2328" y="726"/>
                  </a:lnTo>
                  <a:lnTo>
                    <a:pt x="2313" y="646"/>
                  </a:lnTo>
                  <a:lnTo>
                    <a:pt x="2211" y="626"/>
                  </a:lnTo>
                  <a:lnTo>
                    <a:pt x="2211" y="628"/>
                  </a:lnTo>
                  <a:lnTo>
                    <a:pt x="2100" y="612"/>
                  </a:lnTo>
                  <a:lnTo>
                    <a:pt x="1964" y="726"/>
                  </a:lnTo>
                  <a:lnTo>
                    <a:pt x="1786" y="75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9">
              <a:extLst>
                <a:ext uri="{FF2B5EF4-FFF2-40B4-BE49-F238E27FC236}">
                  <a16:creationId xmlns:a16="http://schemas.microsoft.com/office/drawing/2014/main" id="{8ACBEF67-E8B0-49B2-80C3-2F1BB65F6BA4}"/>
                </a:ext>
              </a:extLst>
            </p:cNvPr>
            <p:cNvSpPr>
              <a:spLocks/>
            </p:cNvSpPr>
            <p:nvPr/>
          </p:nvSpPr>
          <p:spPr bwMode="auto">
            <a:xfrm>
              <a:off x="2735277" y="1671095"/>
              <a:ext cx="1404048" cy="1756199"/>
            </a:xfrm>
            <a:custGeom>
              <a:avLst/>
              <a:gdLst>
                <a:gd name="T0" fmla="*/ 2903 w 3698"/>
                <a:gd name="T1" fmla="*/ 1449 h 4626"/>
                <a:gd name="T2" fmla="*/ 2994 w 3698"/>
                <a:gd name="T3" fmla="*/ 1327 h 4626"/>
                <a:gd name="T4" fmla="*/ 2854 w 3698"/>
                <a:gd name="T5" fmla="*/ 1113 h 4626"/>
                <a:gd name="T6" fmla="*/ 2666 w 3698"/>
                <a:gd name="T7" fmla="*/ 1148 h 4626"/>
                <a:gd name="T8" fmla="*/ 2567 w 3698"/>
                <a:gd name="T9" fmla="*/ 1153 h 4626"/>
                <a:gd name="T10" fmla="*/ 2366 w 3698"/>
                <a:gd name="T11" fmla="*/ 1175 h 4626"/>
                <a:gd name="T12" fmla="*/ 2195 w 3698"/>
                <a:gd name="T13" fmla="*/ 887 h 4626"/>
                <a:gd name="T14" fmla="*/ 2094 w 3698"/>
                <a:gd name="T15" fmla="*/ 662 h 4626"/>
                <a:gd name="T16" fmla="*/ 1902 w 3698"/>
                <a:gd name="T17" fmla="*/ 192 h 4626"/>
                <a:gd name="T18" fmla="*/ 1622 w 3698"/>
                <a:gd name="T19" fmla="*/ 201 h 4626"/>
                <a:gd name="T20" fmla="*/ 1456 w 3698"/>
                <a:gd name="T21" fmla="*/ 319 h 4626"/>
                <a:gd name="T22" fmla="*/ 1220 w 3698"/>
                <a:gd name="T23" fmla="*/ 366 h 4626"/>
                <a:gd name="T24" fmla="*/ 978 w 3698"/>
                <a:gd name="T25" fmla="*/ 471 h 4626"/>
                <a:gd name="T26" fmla="*/ 1118 w 3698"/>
                <a:gd name="T27" fmla="*/ 690 h 4626"/>
                <a:gd name="T28" fmla="*/ 1129 w 3698"/>
                <a:gd name="T29" fmla="*/ 954 h 4626"/>
                <a:gd name="T30" fmla="*/ 942 w 3698"/>
                <a:gd name="T31" fmla="*/ 1319 h 4626"/>
                <a:gd name="T32" fmla="*/ 1002 w 3698"/>
                <a:gd name="T33" fmla="*/ 1430 h 4626"/>
                <a:gd name="T34" fmla="*/ 991 w 3698"/>
                <a:gd name="T35" fmla="*/ 1484 h 4626"/>
                <a:gd name="T36" fmla="*/ 983 w 3698"/>
                <a:gd name="T37" fmla="*/ 1609 h 4626"/>
                <a:gd name="T38" fmla="*/ 813 w 3698"/>
                <a:gd name="T39" fmla="*/ 2077 h 4626"/>
                <a:gd name="T40" fmla="*/ 702 w 3698"/>
                <a:gd name="T41" fmla="*/ 2208 h 4626"/>
                <a:gd name="T42" fmla="*/ 399 w 3698"/>
                <a:gd name="T43" fmla="*/ 2329 h 4626"/>
                <a:gd name="T44" fmla="*/ 237 w 3698"/>
                <a:gd name="T45" fmla="*/ 2351 h 4626"/>
                <a:gd name="T46" fmla="*/ 166 w 3698"/>
                <a:gd name="T47" fmla="*/ 2689 h 4626"/>
                <a:gd name="T48" fmla="*/ 1 w 3698"/>
                <a:gd name="T49" fmla="*/ 3133 h 4626"/>
                <a:gd name="T50" fmla="*/ 166 w 3698"/>
                <a:gd name="T51" fmla="*/ 3318 h 4626"/>
                <a:gd name="T52" fmla="*/ 289 w 3698"/>
                <a:gd name="T53" fmla="*/ 3487 h 4626"/>
                <a:gd name="T54" fmla="*/ 660 w 3698"/>
                <a:gd name="T55" fmla="*/ 3516 h 4626"/>
                <a:gd name="T56" fmla="*/ 773 w 3698"/>
                <a:gd name="T57" fmla="*/ 3518 h 4626"/>
                <a:gd name="T58" fmla="*/ 1046 w 3698"/>
                <a:gd name="T59" fmla="*/ 3986 h 4626"/>
                <a:gd name="T60" fmla="*/ 1157 w 3698"/>
                <a:gd name="T61" fmla="*/ 4280 h 4626"/>
                <a:gd name="T62" fmla="*/ 1317 w 3698"/>
                <a:gd name="T63" fmla="*/ 4438 h 4626"/>
                <a:gd name="T64" fmla="*/ 1345 w 3698"/>
                <a:gd name="T65" fmla="*/ 4555 h 4626"/>
                <a:gd name="T66" fmla="*/ 1589 w 3698"/>
                <a:gd name="T67" fmla="*/ 4557 h 4626"/>
                <a:gd name="T68" fmla="*/ 1719 w 3698"/>
                <a:gd name="T69" fmla="*/ 4544 h 4626"/>
                <a:gd name="T70" fmla="*/ 2105 w 3698"/>
                <a:gd name="T71" fmla="*/ 4441 h 4626"/>
                <a:gd name="T72" fmla="*/ 2567 w 3698"/>
                <a:gd name="T73" fmla="*/ 4495 h 4626"/>
                <a:gd name="T74" fmla="*/ 2708 w 3698"/>
                <a:gd name="T75" fmla="*/ 4499 h 4626"/>
                <a:gd name="T76" fmla="*/ 3063 w 3698"/>
                <a:gd name="T77" fmla="*/ 4299 h 4626"/>
                <a:gd name="T78" fmla="*/ 3063 w 3698"/>
                <a:gd name="T79" fmla="*/ 4075 h 4626"/>
                <a:gd name="T80" fmla="*/ 3372 w 3698"/>
                <a:gd name="T81" fmla="*/ 3937 h 4626"/>
                <a:gd name="T82" fmla="*/ 3627 w 3698"/>
                <a:gd name="T83" fmla="*/ 3829 h 4626"/>
                <a:gd name="T84" fmla="*/ 3673 w 3698"/>
                <a:gd name="T85" fmla="*/ 3402 h 4626"/>
                <a:gd name="T86" fmla="*/ 3600 w 3698"/>
                <a:gd name="T87" fmla="*/ 3174 h 4626"/>
                <a:gd name="T88" fmla="*/ 3431 w 3698"/>
                <a:gd name="T89" fmla="*/ 2893 h 4626"/>
                <a:gd name="T90" fmla="*/ 3423 w 3698"/>
                <a:gd name="T91" fmla="*/ 2539 h 4626"/>
                <a:gd name="T92" fmla="*/ 3548 w 3698"/>
                <a:gd name="T93" fmla="*/ 2450 h 4626"/>
                <a:gd name="T94" fmla="*/ 3396 w 3698"/>
                <a:gd name="T95" fmla="*/ 2167 h 4626"/>
                <a:gd name="T96" fmla="*/ 3596 w 3698"/>
                <a:gd name="T97" fmla="*/ 2003 h 4626"/>
                <a:gd name="T98" fmla="*/ 3698 w 3698"/>
                <a:gd name="T99" fmla="*/ 1776 h 4626"/>
                <a:gd name="T100" fmla="*/ 3492 w 3698"/>
                <a:gd name="T101" fmla="*/ 1391 h 4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8" h="4626">
                  <a:moveTo>
                    <a:pt x="3168" y="1470"/>
                  </a:moveTo>
                  <a:lnTo>
                    <a:pt x="2903" y="1449"/>
                  </a:lnTo>
                  <a:lnTo>
                    <a:pt x="2979" y="1405"/>
                  </a:lnTo>
                  <a:lnTo>
                    <a:pt x="2994" y="1327"/>
                  </a:lnTo>
                  <a:lnTo>
                    <a:pt x="2873" y="1203"/>
                  </a:lnTo>
                  <a:lnTo>
                    <a:pt x="2854" y="1113"/>
                  </a:lnTo>
                  <a:lnTo>
                    <a:pt x="2746" y="1097"/>
                  </a:lnTo>
                  <a:lnTo>
                    <a:pt x="2666" y="1148"/>
                  </a:lnTo>
                  <a:lnTo>
                    <a:pt x="2622" y="1072"/>
                  </a:lnTo>
                  <a:lnTo>
                    <a:pt x="2567" y="1153"/>
                  </a:lnTo>
                  <a:lnTo>
                    <a:pt x="2367" y="1175"/>
                  </a:lnTo>
                  <a:lnTo>
                    <a:pt x="2366" y="1175"/>
                  </a:lnTo>
                  <a:lnTo>
                    <a:pt x="2284" y="868"/>
                  </a:lnTo>
                  <a:lnTo>
                    <a:pt x="2195" y="887"/>
                  </a:lnTo>
                  <a:lnTo>
                    <a:pt x="2130" y="824"/>
                  </a:lnTo>
                  <a:lnTo>
                    <a:pt x="2094" y="662"/>
                  </a:lnTo>
                  <a:lnTo>
                    <a:pt x="1916" y="506"/>
                  </a:lnTo>
                  <a:lnTo>
                    <a:pt x="1902" y="192"/>
                  </a:lnTo>
                  <a:lnTo>
                    <a:pt x="1796" y="0"/>
                  </a:lnTo>
                  <a:lnTo>
                    <a:pt x="1622" y="201"/>
                  </a:lnTo>
                  <a:lnTo>
                    <a:pt x="1630" y="281"/>
                  </a:lnTo>
                  <a:lnTo>
                    <a:pt x="1456" y="319"/>
                  </a:lnTo>
                  <a:lnTo>
                    <a:pt x="1373" y="273"/>
                  </a:lnTo>
                  <a:lnTo>
                    <a:pt x="1220" y="366"/>
                  </a:lnTo>
                  <a:lnTo>
                    <a:pt x="1048" y="397"/>
                  </a:lnTo>
                  <a:lnTo>
                    <a:pt x="978" y="471"/>
                  </a:lnTo>
                  <a:lnTo>
                    <a:pt x="982" y="565"/>
                  </a:lnTo>
                  <a:lnTo>
                    <a:pt x="1118" y="690"/>
                  </a:lnTo>
                  <a:lnTo>
                    <a:pt x="1115" y="822"/>
                  </a:lnTo>
                  <a:lnTo>
                    <a:pt x="1129" y="954"/>
                  </a:lnTo>
                  <a:lnTo>
                    <a:pt x="911" y="1103"/>
                  </a:lnTo>
                  <a:lnTo>
                    <a:pt x="942" y="1319"/>
                  </a:lnTo>
                  <a:lnTo>
                    <a:pt x="943" y="1320"/>
                  </a:lnTo>
                  <a:lnTo>
                    <a:pt x="1002" y="1430"/>
                  </a:lnTo>
                  <a:lnTo>
                    <a:pt x="991" y="1483"/>
                  </a:lnTo>
                  <a:lnTo>
                    <a:pt x="991" y="1484"/>
                  </a:lnTo>
                  <a:lnTo>
                    <a:pt x="933" y="1543"/>
                  </a:lnTo>
                  <a:lnTo>
                    <a:pt x="983" y="1609"/>
                  </a:lnTo>
                  <a:lnTo>
                    <a:pt x="993" y="1769"/>
                  </a:lnTo>
                  <a:lnTo>
                    <a:pt x="813" y="2077"/>
                  </a:lnTo>
                  <a:lnTo>
                    <a:pt x="720" y="2106"/>
                  </a:lnTo>
                  <a:lnTo>
                    <a:pt x="702" y="2208"/>
                  </a:lnTo>
                  <a:lnTo>
                    <a:pt x="481" y="2338"/>
                  </a:lnTo>
                  <a:lnTo>
                    <a:pt x="399" y="2329"/>
                  </a:lnTo>
                  <a:lnTo>
                    <a:pt x="414" y="2424"/>
                  </a:lnTo>
                  <a:lnTo>
                    <a:pt x="237" y="2351"/>
                  </a:lnTo>
                  <a:lnTo>
                    <a:pt x="215" y="2421"/>
                  </a:lnTo>
                  <a:lnTo>
                    <a:pt x="166" y="2689"/>
                  </a:lnTo>
                  <a:lnTo>
                    <a:pt x="0" y="3132"/>
                  </a:lnTo>
                  <a:lnTo>
                    <a:pt x="1" y="3133"/>
                  </a:lnTo>
                  <a:lnTo>
                    <a:pt x="157" y="3227"/>
                  </a:lnTo>
                  <a:lnTo>
                    <a:pt x="166" y="3318"/>
                  </a:lnTo>
                  <a:lnTo>
                    <a:pt x="251" y="3312"/>
                  </a:lnTo>
                  <a:lnTo>
                    <a:pt x="289" y="3487"/>
                  </a:lnTo>
                  <a:lnTo>
                    <a:pt x="370" y="3528"/>
                  </a:lnTo>
                  <a:lnTo>
                    <a:pt x="660" y="3516"/>
                  </a:lnTo>
                  <a:lnTo>
                    <a:pt x="617" y="3432"/>
                  </a:lnTo>
                  <a:lnTo>
                    <a:pt x="773" y="3518"/>
                  </a:lnTo>
                  <a:lnTo>
                    <a:pt x="780" y="3608"/>
                  </a:lnTo>
                  <a:lnTo>
                    <a:pt x="1046" y="3986"/>
                  </a:lnTo>
                  <a:lnTo>
                    <a:pt x="1023" y="4155"/>
                  </a:lnTo>
                  <a:lnTo>
                    <a:pt x="1157" y="4280"/>
                  </a:lnTo>
                  <a:lnTo>
                    <a:pt x="1242" y="4280"/>
                  </a:lnTo>
                  <a:lnTo>
                    <a:pt x="1317" y="4438"/>
                  </a:lnTo>
                  <a:lnTo>
                    <a:pt x="1389" y="4474"/>
                  </a:lnTo>
                  <a:lnTo>
                    <a:pt x="1345" y="4555"/>
                  </a:lnTo>
                  <a:lnTo>
                    <a:pt x="1421" y="4586"/>
                  </a:lnTo>
                  <a:lnTo>
                    <a:pt x="1589" y="4557"/>
                  </a:lnTo>
                  <a:lnTo>
                    <a:pt x="1636" y="4626"/>
                  </a:lnTo>
                  <a:lnTo>
                    <a:pt x="1719" y="4544"/>
                  </a:lnTo>
                  <a:lnTo>
                    <a:pt x="2050" y="4513"/>
                  </a:lnTo>
                  <a:lnTo>
                    <a:pt x="2105" y="4441"/>
                  </a:lnTo>
                  <a:lnTo>
                    <a:pt x="2488" y="4518"/>
                  </a:lnTo>
                  <a:lnTo>
                    <a:pt x="2567" y="4495"/>
                  </a:lnTo>
                  <a:lnTo>
                    <a:pt x="2708" y="4500"/>
                  </a:lnTo>
                  <a:lnTo>
                    <a:pt x="2708" y="4499"/>
                  </a:lnTo>
                  <a:lnTo>
                    <a:pt x="2809" y="4327"/>
                  </a:lnTo>
                  <a:lnTo>
                    <a:pt x="3063" y="4299"/>
                  </a:lnTo>
                  <a:lnTo>
                    <a:pt x="3112" y="4229"/>
                  </a:lnTo>
                  <a:lnTo>
                    <a:pt x="3063" y="4075"/>
                  </a:lnTo>
                  <a:lnTo>
                    <a:pt x="3127" y="4021"/>
                  </a:lnTo>
                  <a:lnTo>
                    <a:pt x="3372" y="3937"/>
                  </a:lnTo>
                  <a:lnTo>
                    <a:pt x="3510" y="3829"/>
                  </a:lnTo>
                  <a:lnTo>
                    <a:pt x="3627" y="3829"/>
                  </a:lnTo>
                  <a:lnTo>
                    <a:pt x="3666" y="3572"/>
                  </a:lnTo>
                  <a:lnTo>
                    <a:pt x="3673" y="3402"/>
                  </a:lnTo>
                  <a:lnTo>
                    <a:pt x="3608" y="3346"/>
                  </a:lnTo>
                  <a:lnTo>
                    <a:pt x="3600" y="3174"/>
                  </a:lnTo>
                  <a:lnTo>
                    <a:pt x="3510" y="2956"/>
                  </a:lnTo>
                  <a:lnTo>
                    <a:pt x="3431" y="2893"/>
                  </a:lnTo>
                  <a:lnTo>
                    <a:pt x="3480" y="2727"/>
                  </a:lnTo>
                  <a:lnTo>
                    <a:pt x="3423" y="2539"/>
                  </a:lnTo>
                  <a:lnTo>
                    <a:pt x="3466" y="2469"/>
                  </a:lnTo>
                  <a:lnTo>
                    <a:pt x="3548" y="2450"/>
                  </a:lnTo>
                  <a:lnTo>
                    <a:pt x="3484" y="2250"/>
                  </a:lnTo>
                  <a:lnTo>
                    <a:pt x="3396" y="2167"/>
                  </a:lnTo>
                  <a:lnTo>
                    <a:pt x="3550" y="2071"/>
                  </a:lnTo>
                  <a:lnTo>
                    <a:pt x="3596" y="2003"/>
                  </a:lnTo>
                  <a:lnTo>
                    <a:pt x="3564" y="1918"/>
                  </a:lnTo>
                  <a:lnTo>
                    <a:pt x="3698" y="1776"/>
                  </a:lnTo>
                  <a:lnTo>
                    <a:pt x="3686" y="1610"/>
                  </a:lnTo>
                  <a:lnTo>
                    <a:pt x="3492" y="1391"/>
                  </a:lnTo>
                  <a:lnTo>
                    <a:pt x="3168" y="147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0">
              <a:extLst>
                <a:ext uri="{FF2B5EF4-FFF2-40B4-BE49-F238E27FC236}">
                  <a16:creationId xmlns:a16="http://schemas.microsoft.com/office/drawing/2014/main" id="{9229F334-3AD8-4D58-B08B-BE671E72760E}"/>
                </a:ext>
              </a:extLst>
            </p:cNvPr>
            <p:cNvSpPr>
              <a:spLocks noEditPoints="1"/>
            </p:cNvSpPr>
            <p:nvPr/>
          </p:nvSpPr>
          <p:spPr bwMode="auto">
            <a:xfrm>
              <a:off x="3656636" y="3123715"/>
              <a:ext cx="2434695" cy="1783521"/>
            </a:xfrm>
            <a:custGeom>
              <a:avLst/>
              <a:gdLst>
                <a:gd name="T0" fmla="*/ 683 w 6416"/>
                <a:gd name="T1" fmla="*/ 400 h 4699"/>
                <a:gd name="T2" fmla="*/ 279 w 6416"/>
                <a:gd name="T3" fmla="*/ 670 h 4699"/>
                <a:gd name="T4" fmla="*/ 525 w 6416"/>
                <a:gd name="T5" fmla="*/ 925 h 4699"/>
                <a:gd name="T6" fmla="*/ 681 w 6416"/>
                <a:gd name="T7" fmla="*/ 1480 h 4699"/>
                <a:gd name="T8" fmla="*/ 576 w 6416"/>
                <a:gd name="T9" fmla="*/ 2048 h 4699"/>
                <a:gd name="T10" fmla="*/ 402 w 6416"/>
                <a:gd name="T11" fmla="*/ 2464 h 4699"/>
                <a:gd name="T12" fmla="*/ 216 w 6416"/>
                <a:gd name="T13" fmla="*/ 2903 h 4699"/>
                <a:gd name="T14" fmla="*/ 51 w 6416"/>
                <a:gd name="T15" fmla="*/ 3092 h 4699"/>
                <a:gd name="T16" fmla="*/ 27 w 6416"/>
                <a:gd name="T17" fmla="*/ 3402 h 4699"/>
                <a:gd name="T18" fmla="*/ 181 w 6416"/>
                <a:gd name="T19" fmla="*/ 3886 h 4699"/>
                <a:gd name="T20" fmla="*/ 626 w 6416"/>
                <a:gd name="T21" fmla="*/ 3698 h 4699"/>
                <a:gd name="T22" fmla="*/ 1001 w 6416"/>
                <a:gd name="T23" fmla="*/ 3429 h 4699"/>
                <a:gd name="T24" fmla="*/ 1092 w 6416"/>
                <a:gd name="T25" fmla="*/ 3684 h 4699"/>
                <a:gd name="T26" fmla="*/ 1418 w 6416"/>
                <a:gd name="T27" fmla="*/ 3438 h 4699"/>
                <a:gd name="T28" fmla="*/ 1752 w 6416"/>
                <a:gd name="T29" fmla="*/ 3459 h 4699"/>
                <a:gd name="T30" fmla="*/ 2024 w 6416"/>
                <a:gd name="T31" fmla="*/ 3419 h 4699"/>
                <a:gd name="T32" fmla="*/ 2547 w 6416"/>
                <a:gd name="T33" fmla="*/ 4317 h 4699"/>
                <a:gd name="T34" fmla="*/ 2981 w 6416"/>
                <a:gd name="T35" fmla="*/ 4425 h 4699"/>
                <a:gd name="T36" fmla="*/ 3308 w 6416"/>
                <a:gd name="T37" fmla="*/ 4458 h 4699"/>
                <a:gd name="T38" fmla="*/ 3575 w 6416"/>
                <a:gd name="T39" fmla="*/ 4496 h 4699"/>
                <a:gd name="T40" fmla="*/ 3969 w 6416"/>
                <a:gd name="T41" fmla="*/ 4359 h 4699"/>
                <a:gd name="T42" fmla="*/ 4256 w 6416"/>
                <a:gd name="T43" fmla="*/ 4634 h 4699"/>
                <a:gd name="T44" fmla="*/ 4598 w 6416"/>
                <a:gd name="T45" fmla="*/ 4559 h 4699"/>
                <a:gd name="T46" fmla="*/ 4344 w 6416"/>
                <a:gd name="T47" fmla="*/ 4252 h 4699"/>
                <a:gd name="T48" fmla="*/ 4514 w 6416"/>
                <a:gd name="T49" fmla="*/ 4068 h 4699"/>
                <a:gd name="T50" fmla="*/ 4572 w 6416"/>
                <a:gd name="T51" fmla="*/ 3736 h 4699"/>
                <a:gd name="T52" fmla="*/ 4776 w 6416"/>
                <a:gd name="T53" fmla="*/ 3540 h 4699"/>
                <a:gd name="T54" fmla="*/ 5327 w 6416"/>
                <a:gd name="T55" fmla="*/ 3312 h 4699"/>
                <a:gd name="T56" fmla="*/ 5300 w 6416"/>
                <a:gd name="T57" fmla="*/ 3085 h 4699"/>
                <a:gd name="T58" fmla="*/ 5519 w 6416"/>
                <a:gd name="T59" fmla="*/ 2954 h 4699"/>
                <a:gd name="T60" fmla="*/ 5754 w 6416"/>
                <a:gd name="T61" fmla="*/ 2862 h 4699"/>
                <a:gd name="T62" fmla="*/ 6369 w 6416"/>
                <a:gd name="T63" fmla="*/ 2516 h 4699"/>
                <a:gd name="T64" fmla="*/ 6203 w 6416"/>
                <a:gd name="T65" fmla="*/ 2142 h 4699"/>
                <a:gd name="T66" fmla="*/ 5998 w 6416"/>
                <a:gd name="T67" fmla="*/ 1828 h 4699"/>
                <a:gd name="T68" fmla="*/ 5906 w 6416"/>
                <a:gd name="T69" fmla="*/ 1654 h 4699"/>
                <a:gd name="T70" fmla="*/ 6076 w 6416"/>
                <a:gd name="T71" fmla="*/ 1199 h 4699"/>
                <a:gd name="T72" fmla="*/ 5810 w 6416"/>
                <a:gd name="T73" fmla="*/ 649 h 4699"/>
                <a:gd name="T74" fmla="*/ 5483 w 6416"/>
                <a:gd name="T75" fmla="*/ 564 h 4699"/>
                <a:gd name="T76" fmla="*/ 5157 w 6416"/>
                <a:gd name="T77" fmla="*/ 811 h 4699"/>
                <a:gd name="T78" fmla="*/ 4821 w 6416"/>
                <a:gd name="T79" fmla="*/ 1083 h 4699"/>
                <a:gd name="T80" fmla="*/ 5002 w 6416"/>
                <a:gd name="T81" fmla="*/ 833 h 4699"/>
                <a:gd name="T82" fmla="*/ 4798 w 6416"/>
                <a:gd name="T83" fmla="*/ 764 h 4699"/>
                <a:gd name="T84" fmla="*/ 4515 w 6416"/>
                <a:gd name="T85" fmla="*/ 783 h 4699"/>
                <a:gd name="T86" fmla="*/ 4218 w 6416"/>
                <a:gd name="T87" fmla="*/ 867 h 4699"/>
                <a:gd name="T88" fmla="*/ 4008 w 6416"/>
                <a:gd name="T89" fmla="*/ 555 h 4699"/>
                <a:gd name="T90" fmla="*/ 3711 w 6416"/>
                <a:gd name="T91" fmla="*/ 497 h 4699"/>
                <a:gd name="T92" fmla="*/ 3206 w 6416"/>
                <a:gd name="T93" fmla="*/ 837 h 4699"/>
                <a:gd name="T94" fmla="*/ 3022 w 6416"/>
                <a:gd name="T95" fmla="*/ 907 h 4699"/>
                <a:gd name="T96" fmla="*/ 2883 w 6416"/>
                <a:gd name="T97" fmla="*/ 997 h 4699"/>
                <a:gd name="T98" fmla="*/ 2426 w 6416"/>
                <a:gd name="T99" fmla="*/ 1091 h 4699"/>
                <a:gd name="T100" fmla="*/ 2384 w 6416"/>
                <a:gd name="T101" fmla="*/ 775 h 4699"/>
                <a:gd name="T102" fmla="*/ 2124 w 6416"/>
                <a:gd name="T103" fmla="*/ 462 h 4699"/>
                <a:gd name="T104" fmla="*/ 1632 w 6416"/>
                <a:gd name="T105" fmla="*/ 139 h 4699"/>
                <a:gd name="T106" fmla="*/ 1198 w 6416"/>
                <a:gd name="T107" fmla="*/ 0 h 4699"/>
                <a:gd name="T108" fmla="*/ 698 w 6416"/>
                <a:gd name="T109" fmla="*/ 192 h 4699"/>
                <a:gd name="T110" fmla="*/ 3656 w 6416"/>
                <a:gd name="T111" fmla="*/ 4380 h 4699"/>
                <a:gd name="T112" fmla="*/ 3711 w 6416"/>
                <a:gd name="T113" fmla="*/ 4163 h 4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16" h="4699">
                  <a:moveTo>
                    <a:pt x="698" y="192"/>
                  </a:moveTo>
                  <a:lnTo>
                    <a:pt x="634" y="246"/>
                  </a:lnTo>
                  <a:lnTo>
                    <a:pt x="683" y="400"/>
                  </a:lnTo>
                  <a:lnTo>
                    <a:pt x="634" y="470"/>
                  </a:lnTo>
                  <a:lnTo>
                    <a:pt x="380" y="498"/>
                  </a:lnTo>
                  <a:lnTo>
                    <a:pt x="279" y="670"/>
                  </a:lnTo>
                  <a:lnTo>
                    <a:pt x="279" y="671"/>
                  </a:lnTo>
                  <a:lnTo>
                    <a:pt x="311" y="783"/>
                  </a:lnTo>
                  <a:lnTo>
                    <a:pt x="525" y="925"/>
                  </a:lnTo>
                  <a:lnTo>
                    <a:pt x="630" y="1166"/>
                  </a:lnTo>
                  <a:lnTo>
                    <a:pt x="616" y="1284"/>
                  </a:lnTo>
                  <a:lnTo>
                    <a:pt x="681" y="1480"/>
                  </a:lnTo>
                  <a:lnTo>
                    <a:pt x="412" y="1729"/>
                  </a:lnTo>
                  <a:lnTo>
                    <a:pt x="541" y="1888"/>
                  </a:lnTo>
                  <a:lnTo>
                    <a:pt x="576" y="2048"/>
                  </a:lnTo>
                  <a:lnTo>
                    <a:pt x="525" y="2120"/>
                  </a:lnTo>
                  <a:lnTo>
                    <a:pt x="581" y="2522"/>
                  </a:lnTo>
                  <a:lnTo>
                    <a:pt x="402" y="2464"/>
                  </a:lnTo>
                  <a:lnTo>
                    <a:pt x="382" y="2565"/>
                  </a:lnTo>
                  <a:lnTo>
                    <a:pt x="163" y="2839"/>
                  </a:lnTo>
                  <a:lnTo>
                    <a:pt x="216" y="2903"/>
                  </a:lnTo>
                  <a:lnTo>
                    <a:pt x="148" y="2959"/>
                  </a:lnTo>
                  <a:lnTo>
                    <a:pt x="141" y="3059"/>
                  </a:lnTo>
                  <a:lnTo>
                    <a:pt x="51" y="3092"/>
                  </a:lnTo>
                  <a:lnTo>
                    <a:pt x="95" y="3188"/>
                  </a:lnTo>
                  <a:lnTo>
                    <a:pt x="0" y="3244"/>
                  </a:lnTo>
                  <a:lnTo>
                    <a:pt x="27" y="3402"/>
                  </a:lnTo>
                  <a:lnTo>
                    <a:pt x="138" y="3576"/>
                  </a:lnTo>
                  <a:lnTo>
                    <a:pt x="87" y="3742"/>
                  </a:lnTo>
                  <a:lnTo>
                    <a:pt x="181" y="3886"/>
                  </a:lnTo>
                  <a:lnTo>
                    <a:pt x="332" y="3794"/>
                  </a:lnTo>
                  <a:lnTo>
                    <a:pt x="515" y="3839"/>
                  </a:lnTo>
                  <a:lnTo>
                    <a:pt x="626" y="3698"/>
                  </a:lnTo>
                  <a:lnTo>
                    <a:pt x="713" y="3437"/>
                  </a:lnTo>
                  <a:lnTo>
                    <a:pt x="850" y="3313"/>
                  </a:lnTo>
                  <a:lnTo>
                    <a:pt x="1001" y="3429"/>
                  </a:lnTo>
                  <a:lnTo>
                    <a:pt x="1037" y="3552"/>
                  </a:lnTo>
                  <a:lnTo>
                    <a:pt x="1106" y="3597"/>
                  </a:lnTo>
                  <a:lnTo>
                    <a:pt x="1092" y="3684"/>
                  </a:lnTo>
                  <a:lnTo>
                    <a:pt x="1167" y="3832"/>
                  </a:lnTo>
                  <a:lnTo>
                    <a:pt x="1367" y="3372"/>
                  </a:lnTo>
                  <a:lnTo>
                    <a:pt x="1418" y="3438"/>
                  </a:lnTo>
                  <a:lnTo>
                    <a:pt x="1642" y="3245"/>
                  </a:lnTo>
                  <a:lnTo>
                    <a:pt x="1708" y="3294"/>
                  </a:lnTo>
                  <a:lnTo>
                    <a:pt x="1752" y="3459"/>
                  </a:lnTo>
                  <a:lnTo>
                    <a:pt x="1937" y="3495"/>
                  </a:lnTo>
                  <a:lnTo>
                    <a:pt x="1941" y="3412"/>
                  </a:lnTo>
                  <a:lnTo>
                    <a:pt x="2024" y="3419"/>
                  </a:lnTo>
                  <a:lnTo>
                    <a:pt x="2284" y="3642"/>
                  </a:lnTo>
                  <a:lnTo>
                    <a:pt x="2345" y="3903"/>
                  </a:lnTo>
                  <a:lnTo>
                    <a:pt x="2547" y="4317"/>
                  </a:lnTo>
                  <a:lnTo>
                    <a:pt x="2772" y="4461"/>
                  </a:lnTo>
                  <a:lnTo>
                    <a:pt x="2976" y="4334"/>
                  </a:lnTo>
                  <a:lnTo>
                    <a:pt x="2981" y="4425"/>
                  </a:lnTo>
                  <a:lnTo>
                    <a:pt x="3053" y="4359"/>
                  </a:lnTo>
                  <a:lnTo>
                    <a:pt x="3132" y="4359"/>
                  </a:lnTo>
                  <a:lnTo>
                    <a:pt x="3308" y="4458"/>
                  </a:lnTo>
                  <a:lnTo>
                    <a:pt x="3304" y="4353"/>
                  </a:lnTo>
                  <a:lnTo>
                    <a:pt x="3473" y="4372"/>
                  </a:lnTo>
                  <a:lnTo>
                    <a:pt x="3575" y="4496"/>
                  </a:lnTo>
                  <a:lnTo>
                    <a:pt x="3827" y="4382"/>
                  </a:lnTo>
                  <a:lnTo>
                    <a:pt x="3897" y="4424"/>
                  </a:lnTo>
                  <a:lnTo>
                    <a:pt x="3969" y="4359"/>
                  </a:lnTo>
                  <a:lnTo>
                    <a:pt x="3983" y="4527"/>
                  </a:lnTo>
                  <a:lnTo>
                    <a:pt x="4254" y="4551"/>
                  </a:lnTo>
                  <a:lnTo>
                    <a:pt x="4256" y="4634"/>
                  </a:lnTo>
                  <a:lnTo>
                    <a:pt x="4407" y="4699"/>
                  </a:lnTo>
                  <a:lnTo>
                    <a:pt x="4531" y="4562"/>
                  </a:lnTo>
                  <a:lnTo>
                    <a:pt x="4598" y="4559"/>
                  </a:lnTo>
                  <a:lnTo>
                    <a:pt x="4628" y="4553"/>
                  </a:lnTo>
                  <a:lnTo>
                    <a:pt x="4633" y="4416"/>
                  </a:lnTo>
                  <a:lnTo>
                    <a:pt x="4344" y="4252"/>
                  </a:lnTo>
                  <a:lnTo>
                    <a:pt x="4300" y="4174"/>
                  </a:lnTo>
                  <a:lnTo>
                    <a:pt x="4394" y="4028"/>
                  </a:lnTo>
                  <a:lnTo>
                    <a:pt x="4514" y="4068"/>
                  </a:lnTo>
                  <a:lnTo>
                    <a:pt x="4586" y="3996"/>
                  </a:lnTo>
                  <a:lnTo>
                    <a:pt x="4500" y="3932"/>
                  </a:lnTo>
                  <a:lnTo>
                    <a:pt x="4572" y="3736"/>
                  </a:lnTo>
                  <a:lnTo>
                    <a:pt x="4738" y="3725"/>
                  </a:lnTo>
                  <a:lnTo>
                    <a:pt x="4749" y="3629"/>
                  </a:lnTo>
                  <a:lnTo>
                    <a:pt x="4776" y="3540"/>
                  </a:lnTo>
                  <a:lnTo>
                    <a:pt x="4935" y="3505"/>
                  </a:lnTo>
                  <a:lnTo>
                    <a:pt x="4961" y="3423"/>
                  </a:lnTo>
                  <a:lnTo>
                    <a:pt x="5327" y="3312"/>
                  </a:lnTo>
                  <a:lnTo>
                    <a:pt x="5416" y="3344"/>
                  </a:lnTo>
                  <a:lnTo>
                    <a:pt x="5428" y="3174"/>
                  </a:lnTo>
                  <a:lnTo>
                    <a:pt x="5300" y="3085"/>
                  </a:lnTo>
                  <a:lnTo>
                    <a:pt x="5250" y="2964"/>
                  </a:lnTo>
                  <a:lnTo>
                    <a:pt x="5295" y="2853"/>
                  </a:lnTo>
                  <a:lnTo>
                    <a:pt x="5519" y="2954"/>
                  </a:lnTo>
                  <a:lnTo>
                    <a:pt x="5577" y="2897"/>
                  </a:lnTo>
                  <a:lnTo>
                    <a:pt x="5752" y="2862"/>
                  </a:lnTo>
                  <a:lnTo>
                    <a:pt x="5754" y="2862"/>
                  </a:lnTo>
                  <a:lnTo>
                    <a:pt x="5752" y="2861"/>
                  </a:lnTo>
                  <a:lnTo>
                    <a:pt x="6311" y="2621"/>
                  </a:lnTo>
                  <a:lnTo>
                    <a:pt x="6369" y="2516"/>
                  </a:lnTo>
                  <a:lnTo>
                    <a:pt x="6335" y="2440"/>
                  </a:lnTo>
                  <a:lnTo>
                    <a:pt x="6416" y="2290"/>
                  </a:lnTo>
                  <a:lnTo>
                    <a:pt x="6203" y="2142"/>
                  </a:lnTo>
                  <a:lnTo>
                    <a:pt x="6140" y="1984"/>
                  </a:lnTo>
                  <a:lnTo>
                    <a:pt x="6161" y="1893"/>
                  </a:lnTo>
                  <a:lnTo>
                    <a:pt x="5998" y="1828"/>
                  </a:lnTo>
                  <a:lnTo>
                    <a:pt x="5916" y="1750"/>
                  </a:lnTo>
                  <a:lnTo>
                    <a:pt x="5902" y="1658"/>
                  </a:lnTo>
                  <a:lnTo>
                    <a:pt x="5906" y="1654"/>
                  </a:lnTo>
                  <a:lnTo>
                    <a:pt x="6145" y="1421"/>
                  </a:lnTo>
                  <a:lnTo>
                    <a:pt x="6174" y="1330"/>
                  </a:lnTo>
                  <a:lnTo>
                    <a:pt x="6076" y="1199"/>
                  </a:lnTo>
                  <a:lnTo>
                    <a:pt x="5850" y="985"/>
                  </a:lnTo>
                  <a:lnTo>
                    <a:pt x="5917" y="806"/>
                  </a:lnTo>
                  <a:lnTo>
                    <a:pt x="5810" y="649"/>
                  </a:lnTo>
                  <a:lnTo>
                    <a:pt x="5824" y="567"/>
                  </a:lnTo>
                  <a:lnTo>
                    <a:pt x="5727" y="547"/>
                  </a:lnTo>
                  <a:lnTo>
                    <a:pt x="5483" y="564"/>
                  </a:lnTo>
                  <a:lnTo>
                    <a:pt x="5337" y="685"/>
                  </a:lnTo>
                  <a:lnTo>
                    <a:pt x="5238" y="644"/>
                  </a:lnTo>
                  <a:lnTo>
                    <a:pt x="5157" y="811"/>
                  </a:lnTo>
                  <a:lnTo>
                    <a:pt x="5225" y="900"/>
                  </a:lnTo>
                  <a:lnTo>
                    <a:pt x="5024" y="1056"/>
                  </a:lnTo>
                  <a:lnTo>
                    <a:pt x="4821" y="1083"/>
                  </a:lnTo>
                  <a:lnTo>
                    <a:pt x="4821" y="1081"/>
                  </a:lnTo>
                  <a:lnTo>
                    <a:pt x="4836" y="936"/>
                  </a:lnTo>
                  <a:lnTo>
                    <a:pt x="5002" y="833"/>
                  </a:lnTo>
                  <a:lnTo>
                    <a:pt x="5035" y="632"/>
                  </a:lnTo>
                  <a:lnTo>
                    <a:pt x="4934" y="574"/>
                  </a:lnTo>
                  <a:lnTo>
                    <a:pt x="4798" y="764"/>
                  </a:lnTo>
                  <a:lnTo>
                    <a:pt x="4640" y="858"/>
                  </a:lnTo>
                  <a:lnTo>
                    <a:pt x="4527" y="862"/>
                  </a:lnTo>
                  <a:lnTo>
                    <a:pt x="4515" y="783"/>
                  </a:lnTo>
                  <a:lnTo>
                    <a:pt x="4419" y="737"/>
                  </a:lnTo>
                  <a:lnTo>
                    <a:pt x="4303" y="862"/>
                  </a:lnTo>
                  <a:lnTo>
                    <a:pt x="4218" y="867"/>
                  </a:lnTo>
                  <a:lnTo>
                    <a:pt x="4217" y="779"/>
                  </a:lnTo>
                  <a:lnTo>
                    <a:pt x="4132" y="779"/>
                  </a:lnTo>
                  <a:lnTo>
                    <a:pt x="4008" y="555"/>
                  </a:lnTo>
                  <a:lnTo>
                    <a:pt x="4007" y="555"/>
                  </a:lnTo>
                  <a:lnTo>
                    <a:pt x="3867" y="461"/>
                  </a:lnTo>
                  <a:lnTo>
                    <a:pt x="3711" y="497"/>
                  </a:lnTo>
                  <a:lnTo>
                    <a:pt x="3543" y="454"/>
                  </a:lnTo>
                  <a:lnTo>
                    <a:pt x="3371" y="1059"/>
                  </a:lnTo>
                  <a:lnTo>
                    <a:pt x="3206" y="837"/>
                  </a:lnTo>
                  <a:lnTo>
                    <a:pt x="3160" y="904"/>
                  </a:lnTo>
                  <a:lnTo>
                    <a:pt x="3088" y="859"/>
                  </a:lnTo>
                  <a:lnTo>
                    <a:pt x="3022" y="907"/>
                  </a:lnTo>
                  <a:lnTo>
                    <a:pt x="2960" y="856"/>
                  </a:lnTo>
                  <a:lnTo>
                    <a:pt x="2892" y="910"/>
                  </a:lnTo>
                  <a:lnTo>
                    <a:pt x="2883" y="997"/>
                  </a:lnTo>
                  <a:lnTo>
                    <a:pt x="2718" y="1109"/>
                  </a:lnTo>
                  <a:lnTo>
                    <a:pt x="2658" y="1047"/>
                  </a:lnTo>
                  <a:lnTo>
                    <a:pt x="2426" y="1091"/>
                  </a:lnTo>
                  <a:lnTo>
                    <a:pt x="2278" y="997"/>
                  </a:lnTo>
                  <a:lnTo>
                    <a:pt x="2278" y="909"/>
                  </a:lnTo>
                  <a:lnTo>
                    <a:pt x="2384" y="775"/>
                  </a:lnTo>
                  <a:lnTo>
                    <a:pt x="2399" y="615"/>
                  </a:lnTo>
                  <a:lnTo>
                    <a:pt x="2351" y="547"/>
                  </a:lnTo>
                  <a:lnTo>
                    <a:pt x="2124" y="462"/>
                  </a:lnTo>
                  <a:lnTo>
                    <a:pt x="1930" y="72"/>
                  </a:lnTo>
                  <a:lnTo>
                    <a:pt x="1757" y="246"/>
                  </a:lnTo>
                  <a:lnTo>
                    <a:pt x="1632" y="139"/>
                  </a:lnTo>
                  <a:lnTo>
                    <a:pt x="1550" y="188"/>
                  </a:lnTo>
                  <a:lnTo>
                    <a:pt x="1364" y="184"/>
                  </a:lnTo>
                  <a:lnTo>
                    <a:pt x="1198" y="0"/>
                  </a:lnTo>
                  <a:lnTo>
                    <a:pt x="1081" y="0"/>
                  </a:lnTo>
                  <a:lnTo>
                    <a:pt x="943" y="108"/>
                  </a:lnTo>
                  <a:lnTo>
                    <a:pt x="698" y="192"/>
                  </a:lnTo>
                  <a:close/>
                  <a:moveTo>
                    <a:pt x="3842" y="4242"/>
                  </a:moveTo>
                  <a:lnTo>
                    <a:pt x="3772" y="4345"/>
                  </a:lnTo>
                  <a:lnTo>
                    <a:pt x="3656" y="4380"/>
                  </a:lnTo>
                  <a:lnTo>
                    <a:pt x="3598" y="4317"/>
                  </a:lnTo>
                  <a:lnTo>
                    <a:pt x="3635" y="4228"/>
                  </a:lnTo>
                  <a:lnTo>
                    <a:pt x="3711" y="4163"/>
                  </a:lnTo>
                  <a:lnTo>
                    <a:pt x="3842" y="4242"/>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1">
              <a:extLst>
                <a:ext uri="{FF2B5EF4-FFF2-40B4-BE49-F238E27FC236}">
                  <a16:creationId xmlns:a16="http://schemas.microsoft.com/office/drawing/2014/main" id="{E6F11C68-4929-412F-9F9F-43086627D4A7}"/>
                </a:ext>
              </a:extLst>
            </p:cNvPr>
            <p:cNvSpPr>
              <a:spLocks noEditPoints="1"/>
            </p:cNvSpPr>
            <p:nvPr/>
          </p:nvSpPr>
          <p:spPr bwMode="auto">
            <a:xfrm>
              <a:off x="1766863" y="2859602"/>
              <a:ext cx="2149332" cy="2947742"/>
            </a:xfrm>
            <a:custGeom>
              <a:avLst/>
              <a:gdLst>
                <a:gd name="T0" fmla="*/ 5040 w 5662"/>
                <a:gd name="T1" fmla="*/ 1385 h 7766"/>
                <a:gd name="T2" fmla="*/ 4271 w 5662"/>
                <a:gd name="T3" fmla="*/ 1411 h 7766"/>
                <a:gd name="T4" fmla="*/ 3973 w 5662"/>
                <a:gd name="T5" fmla="*/ 1453 h 7766"/>
                <a:gd name="T6" fmla="*/ 3869 w 5662"/>
                <a:gd name="T7" fmla="*/ 1305 h 7766"/>
                <a:gd name="T8" fmla="*/ 3575 w 5662"/>
                <a:gd name="T9" fmla="*/ 1022 h 7766"/>
                <a:gd name="T10" fmla="*/ 3325 w 5662"/>
                <a:gd name="T11" fmla="*/ 385 h 7766"/>
                <a:gd name="T12" fmla="*/ 2922 w 5662"/>
                <a:gd name="T13" fmla="*/ 395 h 7766"/>
                <a:gd name="T14" fmla="*/ 2718 w 5662"/>
                <a:gd name="T15" fmla="*/ 185 h 7766"/>
                <a:gd name="T16" fmla="*/ 2359 w 5662"/>
                <a:gd name="T17" fmla="*/ 173 h 7766"/>
                <a:gd name="T18" fmla="*/ 1852 w 5662"/>
                <a:gd name="T19" fmla="*/ 135 h 7766"/>
                <a:gd name="T20" fmla="*/ 1456 w 5662"/>
                <a:gd name="T21" fmla="*/ 461 h 7766"/>
                <a:gd name="T22" fmla="*/ 1708 w 5662"/>
                <a:gd name="T23" fmla="*/ 1314 h 7766"/>
                <a:gd name="T24" fmla="*/ 1449 w 5662"/>
                <a:gd name="T25" fmla="*/ 1449 h 7766"/>
                <a:gd name="T26" fmla="*/ 1046 w 5662"/>
                <a:gd name="T27" fmla="*/ 1471 h 7766"/>
                <a:gd name="T28" fmla="*/ 1118 w 5662"/>
                <a:gd name="T29" fmla="*/ 2008 h 7766"/>
                <a:gd name="T30" fmla="*/ 998 w 5662"/>
                <a:gd name="T31" fmla="*/ 2342 h 7766"/>
                <a:gd name="T32" fmla="*/ 1126 w 5662"/>
                <a:gd name="T33" fmla="*/ 2702 h 7766"/>
                <a:gd name="T34" fmla="*/ 1488 w 5662"/>
                <a:gd name="T35" fmla="*/ 3243 h 7766"/>
                <a:gd name="T36" fmla="*/ 1369 w 5662"/>
                <a:gd name="T37" fmla="*/ 3194 h 7766"/>
                <a:gd name="T38" fmla="*/ 948 w 5662"/>
                <a:gd name="T39" fmla="*/ 2975 h 7766"/>
                <a:gd name="T40" fmla="*/ 1012 w 5662"/>
                <a:gd name="T41" fmla="*/ 4349 h 7766"/>
                <a:gd name="T42" fmla="*/ 742 w 5662"/>
                <a:gd name="T43" fmla="*/ 4606 h 7766"/>
                <a:gd name="T44" fmla="*/ 315 w 5662"/>
                <a:gd name="T45" fmla="*/ 6395 h 7766"/>
                <a:gd name="T46" fmla="*/ 0 w 5662"/>
                <a:gd name="T47" fmla="*/ 6713 h 7766"/>
                <a:gd name="T48" fmla="*/ 247 w 5662"/>
                <a:gd name="T49" fmla="*/ 6822 h 7766"/>
                <a:gd name="T50" fmla="*/ 425 w 5662"/>
                <a:gd name="T51" fmla="*/ 7113 h 7766"/>
                <a:gd name="T52" fmla="*/ 498 w 5662"/>
                <a:gd name="T53" fmla="*/ 7289 h 7766"/>
                <a:gd name="T54" fmla="*/ 604 w 5662"/>
                <a:gd name="T55" fmla="*/ 7256 h 7766"/>
                <a:gd name="T56" fmla="*/ 1235 w 5662"/>
                <a:gd name="T57" fmla="*/ 7445 h 7766"/>
                <a:gd name="T58" fmla="*/ 1604 w 5662"/>
                <a:gd name="T59" fmla="*/ 7719 h 7766"/>
                <a:gd name="T60" fmla="*/ 1847 w 5662"/>
                <a:gd name="T61" fmla="*/ 7674 h 7766"/>
                <a:gd name="T62" fmla="*/ 1930 w 5662"/>
                <a:gd name="T63" fmla="*/ 7342 h 7766"/>
                <a:gd name="T64" fmla="*/ 2248 w 5662"/>
                <a:gd name="T65" fmla="*/ 6966 h 7766"/>
                <a:gd name="T66" fmla="*/ 2287 w 5662"/>
                <a:gd name="T67" fmla="*/ 6626 h 7766"/>
                <a:gd name="T68" fmla="*/ 2175 w 5662"/>
                <a:gd name="T69" fmla="*/ 6378 h 7766"/>
                <a:gd name="T70" fmla="*/ 1938 w 5662"/>
                <a:gd name="T71" fmla="*/ 6289 h 7766"/>
                <a:gd name="T72" fmla="*/ 2315 w 5662"/>
                <a:gd name="T73" fmla="*/ 5706 h 7766"/>
                <a:gd name="T74" fmla="*/ 2417 w 5662"/>
                <a:gd name="T75" fmla="*/ 5671 h 7766"/>
                <a:gd name="T76" fmla="*/ 2565 w 5662"/>
                <a:gd name="T77" fmla="*/ 5616 h 7766"/>
                <a:gd name="T78" fmla="*/ 3200 w 5662"/>
                <a:gd name="T79" fmla="*/ 5582 h 7766"/>
                <a:gd name="T80" fmla="*/ 3462 w 5662"/>
                <a:gd name="T81" fmla="*/ 5415 h 7766"/>
                <a:gd name="T82" fmla="*/ 3482 w 5662"/>
                <a:gd name="T83" fmla="*/ 5136 h 7766"/>
                <a:gd name="T84" fmla="*/ 3623 w 5662"/>
                <a:gd name="T85" fmla="*/ 4731 h 7766"/>
                <a:gd name="T86" fmla="*/ 4031 w 5662"/>
                <a:gd name="T87" fmla="*/ 4354 h 7766"/>
                <a:gd name="T88" fmla="*/ 4184 w 5662"/>
                <a:gd name="T89" fmla="*/ 4004 h 7766"/>
                <a:gd name="T90" fmla="*/ 4633 w 5662"/>
                <a:gd name="T91" fmla="*/ 4012 h 7766"/>
                <a:gd name="T92" fmla="*/ 5076 w 5662"/>
                <a:gd name="T93" fmla="*/ 3884 h 7766"/>
                <a:gd name="T94" fmla="*/ 5129 w 5662"/>
                <a:gd name="T95" fmla="*/ 3655 h 7766"/>
                <a:gd name="T96" fmla="*/ 5363 w 5662"/>
                <a:gd name="T97" fmla="*/ 3261 h 7766"/>
                <a:gd name="T98" fmla="*/ 5506 w 5662"/>
                <a:gd name="T99" fmla="*/ 2816 h 7766"/>
                <a:gd name="T100" fmla="*/ 5393 w 5662"/>
                <a:gd name="T101" fmla="*/ 2425 h 7766"/>
                <a:gd name="T102" fmla="*/ 5611 w 5662"/>
                <a:gd name="T103" fmla="*/ 1862 h 7766"/>
                <a:gd name="T104" fmla="*/ 5260 w 5662"/>
                <a:gd name="T105" fmla="*/ 1367 h 7766"/>
                <a:gd name="T106" fmla="*/ 2105 w 5662"/>
                <a:gd name="T107" fmla="*/ 6913 h 7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2" h="7766">
                  <a:moveTo>
                    <a:pt x="5260" y="1367"/>
                  </a:moveTo>
                  <a:lnTo>
                    <a:pt x="5119" y="1362"/>
                  </a:lnTo>
                  <a:lnTo>
                    <a:pt x="5040" y="1385"/>
                  </a:lnTo>
                  <a:lnTo>
                    <a:pt x="4657" y="1308"/>
                  </a:lnTo>
                  <a:lnTo>
                    <a:pt x="4602" y="1380"/>
                  </a:lnTo>
                  <a:lnTo>
                    <a:pt x="4271" y="1411"/>
                  </a:lnTo>
                  <a:lnTo>
                    <a:pt x="4188" y="1493"/>
                  </a:lnTo>
                  <a:lnTo>
                    <a:pt x="4141" y="1424"/>
                  </a:lnTo>
                  <a:lnTo>
                    <a:pt x="3973" y="1453"/>
                  </a:lnTo>
                  <a:lnTo>
                    <a:pt x="3897" y="1422"/>
                  </a:lnTo>
                  <a:lnTo>
                    <a:pt x="3941" y="1341"/>
                  </a:lnTo>
                  <a:lnTo>
                    <a:pt x="3869" y="1305"/>
                  </a:lnTo>
                  <a:lnTo>
                    <a:pt x="3794" y="1147"/>
                  </a:lnTo>
                  <a:lnTo>
                    <a:pt x="3709" y="1147"/>
                  </a:lnTo>
                  <a:lnTo>
                    <a:pt x="3575" y="1022"/>
                  </a:lnTo>
                  <a:lnTo>
                    <a:pt x="3598" y="853"/>
                  </a:lnTo>
                  <a:lnTo>
                    <a:pt x="3332" y="475"/>
                  </a:lnTo>
                  <a:lnTo>
                    <a:pt x="3325" y="385"/>
                  </a:lnTo>
                  <a:lnTo>
                    <a:pt x="3169" y="299"/>
                  </a:lnTo>
                  <a:lnTo>
                    <a:pt x="3212" y="383"/>
                  </a:lnTo>
                  <a:lnTo>
                    <a:pt x="2922" y="395"/>
                  </a:lnTo>
                  <a:lnTo>
                    <a:pt x="2841" y="354"/>
                  </a:lnTo>
                  <a:lnTo>
                    <a:pt x="2803" y="179"/>
                  </a:lnTo>
                  <a:lnTo>
                    <a:pt x="2718" y="185"/>
                  </a:lnTo>
                  <a:lnTo>
                    <a:pt x="2709" y="94"/>
                  </a:lnTo>
                  <a:lnTo>
                    <a:pt x="2553" y="0"/>
                  </a:lnTo>
                  <a:lnTo>
                    <a:pt x="2359" y="173"/>
                  </a:lnTo>
                  <a:lnTo>
                    <a:pt x="2294" y="107"/>
                  </a:lnTo>
                  <a:lnTo>
                    <a:pt x="2015" y="112"/>
                  </a:lnTo>
                  <a:lnTo>
                    <a:pt x="1852" y="135"/>
                  </a:lnTo>
                  <a:lnTo>
                    <a:pt x="1746" y="273"/>
                  </a:lnTo>
                  <a:lnTo>
                    <a:pt x="1391" y="296"/>
                  </a:lnTo>
                  <a:lnTo>
                    <a:pt x="1456" y="461"/>
                  </a:lnTo>
                  <a:lnTo>
                    <a:pt x="1578" y="580"/>
                  </a:lnTo>
                  <a:lnTo>
                    <a:pt x="1716" y="1099"/>
                  </a:lnTo>
                  <a:lnTo>
                    <a:pt x="1708" y="1314"/>
                  </a:lnTo>
                  <a:lnTo>
                    <a:pt x="1780" y="1371"/>
                  </a:lnTo>
                  <a:lnTo>
                    <a:pt x="1518" y="1500"/>
                  </a:lnTo>
                  <a:lnTo>
                    <a:pt x="1449" y="1449"/>
                  </a:lnTo>
                  <a:lnTo>
                    <a:pt x="1261" y="1457"/>
                  </a:lnTo>
                  <a:lnTo>
                    <a:pt x="1301" y="1372"/>
                  </a:lnTo>
                  <a:lnTo>
                    <a:pt x="1046" y="1471"/>
                  </a:lnTo>
                  <a:lnTo>
                    <a:pt x="915" y="1749"/>
                  </a:lnTo>
                  <a:lnTo>
                    <a:pt x="998" y="1777"/>
                  </a:lnTo>
                  <a:lnTo>
                    <a:pt x="1118" y="2008"/>
                  </a:lnTo>
                  <a:lnTo>
                    <a:pt x="1038" y="2021"/>
                  </a:lnTo>
                  <a:lnTo>
                    <a:pt x="1085" y="2176"/>
                  </a:lnTo>
                  <a:lnTo>
                    <a:pt x="998" y="2342"/>
                  </a:lnTo>
                  <a:lnTo>
                    <a:pt x="862" y="2436"/>
                  </a:lnTo>
                  <a:lnTo>
                    <a:pt x="898" y="2560"/>
                  </a:lnTo>
                  <a:lnTo>
                    <a:pt x="1126" y="2702"/>
                  </a:lnTo>
                  <a:lnTo>
                    <a:pt x="1426" y="3026"/>
                  </a:lnTo>
                  <a:lnTo>
                    <a:pt x="1488" y="3241"/>
                  </a:lnTo>
                  <a:lnTo>
                    <a:pt x="1488" y="3243"/>
                  </a:lnTo>
                  <a:lnTo>
                    <a:pt x="1503" y="3322"/>
                  </a:lnTo>
                  <a:lnTo>
                    <a:pt x="1441" y="3419"/>
                  </a:lnTo>
                  <a:lnTo>
                    <a:pt x="1369" y="3194"/>
                  </a:lnTo>
                  <a:lnTo>
                    <a:pt x="1060" y="2888"/>
                  </a:lnTo>
                  <a:lnTo>
                    <a:pt x="1033" y="2808"/>
                  </a:lnTo>
                  <a:lnTo>
                    <a:pt x="948" y="2975"/>
                  </a:lnTo>
                  <a:lnTo>
                    <a:pt x="769" y="4427"/>
                  </a:lnTo>
                  <a:lnTo>
                    <a:pt x="884" y="4201"/>
                  </a:lnTo>
                  <a:lnTo>
                    <a:pt x="1012" y="4349"/>
                  </a:lnTo>
                  <a:lnTo>
                    <a:pt x="1019" y="4432"/>
                  </a:lnTo>
                  <a:lnTo>
                    <a:pt x="835" y="4406"/>
                  </a:lnTo>
                  <a:lnTo>
                    <a:pt x="742" y="4606"/>
                  </a:lnTo>
                  <a:lnTo>
                    <a:pt x="743" y="4742"/>
                  </a:lnTo>
                  <a:lnTo>
                    <a:pt x="426" y="6190"/>
                  </a:lnTo>
                  <a:lnTo>
                    <a:pt x="315" y="6395"/>
                  </a:lnTo>
                  <a:lnTo>
                    <a:pt x="314" y="6396"/>
                  </a:lnTo>
                  <a:lnTo>
                    <a:pt x="181" y="6579"/>
                  </a:lnTo>
                  <a:lnTo>
                    <a:pt x="0" y="6713"/>
                  </a:lnTo>
                  <a:lnTo>
                    <a:pt x="167" y="6791"/>
                  </a:lnTo>
                  <a:lnTo>
                    <a:pt x="181" y="6882"/>
                  </a:lnTo>
                  <a:lnTo>
                    <a:pt x="247" y="6822"/>
                  </a:lnTo>
                  <a:lnTo>
                    <a:pt x="438" y="6859"/>
                  </a:lnTo>
                  <a:lnTo>
                    <a:pt x="480" y="6941"/>
                  </a:lnTo>
                  <a:lnTo>
                    <a:pt x="425" y="7113"/>
                  </a:lnTo>
                  <a:lnTo>
                    <a:pt x="349" y="7180"/>
                  </a:lnTo>
                  <a:lnTo>
                    <a:pt x="385" y="7262"/>
                  </a:lnTo>
                  <a:lnTo>
                    <a:pt x="498" y="7289"/>
                  </a:lnTo>
                  <a:lnTo>
                    <a:pt x="513" y="7185"/>
                  </a:lnTo>
                  <a:lnTo>
                    <a:pt x="598" y="7158"/>
                  </a:lnTo>
                  <a:lnTo>
                    <a:pt x="604" y="7256"/>
                  </a:lnTo>
                  <a:lnTo>
                    <a:pt x="774" y="7347"/>
                  </a:lnTo>
                  <a:lnTo>
                    <a:pt x="1054" y="7455"/>
                  </a:lnTo>
                  <a:lnTo>
                    <a:pt x="1235" y="7445"/>
                  </a:lnTo>
                  <a:lnTo>
                    <a:pt x="1310" y="7582"/>
                  </a:lnTo>
                  <a:lnTo>
                    <a:pt x="1537" y="7766"/>
                  </a:lnTo>
                  <a:lnTo>
                    <a:pt x="1604" y="7719"/>
                  </a:lnTo>
                  <a:lnTo>
                    <a:pt x="1671" y="7761"/>
                  </a:lnTo>
                  <a:lnTo>
                    <a:pt x="1843" y="7672"/>
                  </a:lnTo>
                  <a:lnTo>
                    <a:pt x="1847" y="7674"/>
                  </a:lnTo>
                  <a:lnTo>
                    <a:pt x="1847" y="7672"/>
                  </a:lnTo>
                  <a:lnTo>
                    <a:pt x="1883" y="7423"/>
                  </a:lnTo>
                  <a:lnTo>
                    <a:pt x="1930" y="7342"/>
                  </a:lnTo>
                  <a:lnTo>
                    <a:pt x="2026" y="7319"/>
                  </a:lnTo>
                  <a:lnTo>
                    <a:pt x="2015" y="7234"/>
                  </a:lnTo>
                  <a:lnTo>
                    <a:pt x="2248" y="6966"/>
                  </a:lnTo>
                  <a:lnTo>
                    <a:pt x="2225" y="6877"/>
                  </a:lnTo>
                  <a:lnTo>
                    <a:pt x="2302" y="6836"/>
                  </a:lnTo>
                  <a:lnTo>
                    <a:pt x="2287" y="6626"/>
                  </a:lnTo>
                  <a:lnTo>
                    <a:pt x="2204" y="6626"/>
                  </a:lnTo>
                  <a:lnTo>
                    <a:pt x="2247" y="6546"/>
                  </a:lnTo>
                  <a:lnTo>
                    <a:pt x="2175" y="6378"/>
                  </a:lnTo>
                  <a:lnTo>
                    <a:pt x="2175" y="6377"/>
                  </a:lnTo>
                  <a:lnTo>
                    <a:pt x="1983" y="6368"/>
                  </a:lnTo>
                  <a:lnTo>
                    <a:pt x="1938" y="6289"/>
                  </a:lnTo>
                  <a:lnTo>
                    <a:pt x="2061" y="5969"/>
                  </a:lnTo>
                  <a:lnTo>
                    <a:pt x="2047" y="5784"/>
                  </a:lnTo>
                  <a:lnTo>
                    <a:pt x="2315" y="5706"/>
                  </a:lnTo>
                  <a:lnTo>
                    <a:pt x="2336" y="5792"/>
                  </a:lnTo>
                  <a:lnTo>
                    <a:pt x="2409" y="5755"/>
                  </a:lnTo>
                  <a:lnTo>
                    <a:pt x="2417" y="5671"/>
                  </a:lnTo>
                  <a:lnTo>
                    <a:pt x="2417" y="5670"/>
                  </a:lnTo>
                  <a:lnTo>
                    <a:pt x="2525" y="5688"/>
                  </a:lnTo>
                  <a:lnTo>
                    <a:pt x="2565" y="5616"/>
                  </a:lnTo>
                  <a:lnTo>
                    <a:pt x="2806" y="5636"/>
                  </a:lnTo>
                  <a:lnTo>
                    <a:pt x="2951" y="5554"/>
                  </a:lnTo>
                  <a:lnTo>
                    <a:pt x="3200" y="5582"/>
                  </a:lnTo>
                  <a:lnTo>
                    <a:pt x="3277" y="5544"/>
                  </a:lnTo>
                  <a:lnTo>
                    <a:pt x="3381" y="5407"/>
                  </a:lnTo>
                  <a:lnTo>
                    <a:pt x="3462" y="5415"/>
                  </a:lnTo>
                  <a:lnTo>
                    <a:pt x="3424" y="5335"/>
                  </a:lnTo>
                  <a:lnTo>
                    <a:pt x="3552" y="5176"/>
                  </a:lnTo>
                  <a:lnTo>
                    <a:pt x="3482" y="5136"/>
                  </a:lnTo>
                  <a:lnTo>
                    <a:pt x="3482" y="5051"/>
                  </a:lnTo>
                  <a:lnTo>
                    <a:pt x="3699" y="4995"/>
                  </a:lnTo>
                  <a:lnTo>
                    <a:pt x="3623" y="4731"/>
                  </a:lnTo>
                  <a:lnTo>
                    <a:pt x="3721" y="4639"/>
                  </a:lnTo>
                  <a:lnTo>
                    <a:pt x="3856" y="4454"/>
                  </a:lnTo>
                  <a:lnTo>
                    <a:pt x="4031" y="4354"/>
                  </a:lnTo>
                  <a:lnTo>
                    <a:pt x="4013" y="4251"/>
                  </a:lnTo>
                  <a:lnTo>
                    <a:pt x="4143" y="4159"/>
                  </a:lnTo>
                  <a:lnTo>
                    <a:pt x="4184" y="4004"/>
                  </a:lnTo>
                  <a:lnTo>
                    <a:pt x="4204" y="3858"/>
                  </a:lnTo>
                  <a:lnTo>
                    <a:pt x="4438" y="3838"/>
                  </a:lnTo>
                  <a:lnTo>
                    <a:pt x="4633" y="4012"/>
                  </a:lnTo>
                  <a:lnTo>
                    <a:pt x="4785" y="3936"/>
                  </a:lnTo>
                  <a:lnTo>
                    <a:pt x="4981" y="3940"/>
                  </a:lnTo>
                  <a:lnTo>
                    <a:pt x="5076" y="3884"/>
                  </a:lnTo>
                  <a:lnTo>
                    <a:pt x="5032" y="3788"/>
                  </a:lnTo>
                  <a:lnTo>
                    <a:pt x="5122" y="3755"/>
                  </a:lnTo>
                  <a:lnTo>
                    <a:pt x="5129" y="3655"/>
                  </a:lnTo>
                  <a:lnTo>
                    <a:pt x="5197" y="3599"/>
                  </a:lnTo>
                  <a:lnTo>
                    <a:pt x="5144" y="3535"/>
                  </a:lnTo>
                  <a:lnTo>
                    <a:pt x="5363" y="3261"/>
                  </a:lnTo>
                  <a:lnTo>
                    <a:pt x="5383" y="3160"/>
                  </a:lnTo>
                  <a:lnTo>
                    <a:pt x="5562" y="3218"/>
                  </a:lnTo>
                  <a:lnTo>
                    <a:pt x="5506" y="2816"/>
                  </a:lnTo>
                  <a:lnTo>
                    <a:pt x="5557" y="2744"/>
                  </a:lnTo>
                  <a:lnTo>
                    <a:pt x="5522" y="2584"/>
                  </a:lnTo>
                  <a:lnTo>
                    <a:pt x="5393" y="2425"/>
                  </a:lnTo>
                  <a:lnTo>
                    <a:pt x="5662" y="2176"/>
                  </a:lnTo>
                  <a:lnTo>
                    <a:pt x="5597" y="1980"/>
                  </a:lnTo>
                  <a:lnTo>
                    <a:pt x="5611" y="1862"/>
                  </a:lnTo>
                  <a:lnTo>
                    <a:pt x="5506" y="1621"/>
                  </a:lnTo>
                  <a:lnTo>
                    <a:pt x="5292" y="1479"/>
                  </a:lnTo>
                  <a:lnTo>
                    <a:pt x="5260" y="1367"/>
                  </a:lnTo>
                  <a:close/>
                  <a:moveTo>
                    <a:pt x="2167" y="6881"/>
                  </a:moveTo>
                  <a:lnTo>
                    <a:pt x="2169" y="6959"/>
                  </a:lnTo>
                  <a:lnTo>
                    <a:pt x="2105" y="6913"/>
                  </a:lnTo>
                  <a:lnTo>
                    <a:pt x="2167" y="6881"/>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Freeform 12">
              <a:extLst>
                <a:ext uri="{FF2B5EF4-FFF2-40B4-BE49-F238E27FC236}">
                  <a16:creationId xmlns:a16="http://schemas.microsoft.com/office/drawing/2014/main" id="{75215B2F-4106-4648-8A16-A19AE3C53380}"/>
                </a:ext>
              </a:extLst>
            </p:cNvPr>
            <p:cNvSpPr>
              <a:spLocks/>
            </p:cNvSpPr>
            <p:nvPr/>
          </p:nvSpPr>
          <p:spPr bwMode="auto">
            <a:xfrm>
              <a:off x="1906509" y="909114"/>
              <a:ext cx="1645392" cy="1262884"/>
            </a:xfrm>
            <a:custGeom>
              <a:avLst/>
              <a:gdLst>
                <a:gd name="T0" fmla="*/ 929 w 4337"/>
                <a:gd name="T1" fmla="*/ 1191 h 3327"/>
                <a:gd name="T2" fmla="*/ 814 w 4337"/>
                <a:gd name="T3" fmla="*/ 659 h 3327"/>
                <a:gd name="T4" fmla="*/ 597 w 4337"/>
                <a:gd name="T5" fmla="*/ 560 h 3327"/>
                <a:gd name="T6" fmla="*/ 335 w 4337"/>
                <a:gd name="T7" fmla="*/ 624 h 3327"/>
                <a:gd name="T8" fmla="*/ 0 w 4337"/>
                <a:gd name="T9" fmla="*/ 570 h 3327"/>
                <a:gd name="T10" fmla="*/ 111 w 4337"/>
                <a:gd name="T11" fmla="*/ 766 h 3327"/>
                <a:gd name="T12" fmla="*/ 129 w 4337"/>
                <a:gd name="T13" fmla="*/ 1119 h 3327"/>
                <a:gd name="T14" fmla="*/ 336 w 4337"/>
                <a:gd name="T15" fmla="*/ 1676 h 3327"/>
                <a:gd name="T16" fmla="*/ 377 w 4337"/>
                <a:gd name="T17" fmla="*/ 1930 h 3327"/>
                <a:gd name="T18" fmla="*/ 433 w 4337"/>
                <a:gd name="T19" fmla="*/ 2366 h 3327"/>
                <a:gd name="T20" fmla="*/ 581 w 4337"/>
                <a:gd name="T21" fmla="*/ 2357 h 3327"/>
                <a:gd name="T22" fmla="*/ 348 w 4337"/>
                <a:gd name="T23" fmla="*/ 2465 h 3327"/>
                <a:gd name="T24" fmla="*/ 562 w 4337"/>
                <a:gd name="T25" fmla="*/ 2768 h 3327"/>
                <a:gd name="T26" fmla="*/ 925 w 4337"/>
                <a:gd name="T27" fmla="*/ 2697 h 3327"/>
                <a:gd name="T28" fmla="*/ 1272 w 4337"/>
                <a:gd name="T29" fmla="*/ 2829 h 3327"/>
                <a:gd name="T30" fmla="*/ 1413 w 4337"/>
                <a:gd name="T31" fmla="*/ 2831 h 3327"/>
                <a:gd name="T32" fmla="*/ 1872 w 4337"/>
                <a:gd name="T33" fmla="*/ 2737 h 3327"/>
                <a:gd name="T34" fmla="*/ 1971 w 4337"/>
                <a:gd name="T35" fmla="*/ 2665 h 3327"/>
                <a:gd name="T36" fmla="*/ 2121 w 4337"/>
                <a:gd name="T37" fmla="*/ 2884 h 3327"/>
                <a:gd name="T38" fmla="*/ 2208 w 4337"/>
                <a:gd name="T39" fmla="*/ 2972 h 3327"/>
                <a:gd name="T40" fmla="*/ 2606 w 4337"/>
                <a:gd name="T41" fmla="*/ 2847 h 3327"/>
                <a:gd name="T42" fmla="*/ 2861 w 4337"/>
                <a:gd name="T43" fmla="*/ 3233 h 3327"/>
                <a:gd name="T44" fmla="*/ 3035 w 4337"/>
                <a:gd name="T45" fmla="*/ 3305 h 3327"/>
                <a:gd name="T46" fmla="*/ 3128 w 4337"/>
                <a:gd name="T47" fmla="*/ 3327 h 3327"/>
                <a:gd name="T48" fmla="*/ 3096 w 4337"/>
                <a:gd name="T49" fmla="*/ 3110 h 3327"/>
                <a:gd name="T50" fmla="*/ 3300 w 4337"/>
                <a:gd name="T51" fmla="*/ 2829 h 3327"/>
                <a:gd name="T52" fmla="*/ 3167 w 4337"/>
                <a:gd name="T53" fmla="*/ 2572 h 3327"/>
                <a:gd name="T54" fmla="*/ 3233 w 4337"/>
                <a:gd name="T55" fmla="*/ 2404 h 3327"/>
                <a:gd name="T56" fmla="*/ 3558 w 4337"/>
                <a:gd name="T57" fmla="*/ 2280 h 3327"/>
                <a:gd name="T58" fmla="*/ 3815 w 4337"/>
                <a:gd name="T59" fmla="*/ 2288 h 3327"/>
                <a:gd name="T60" fmla="*/ 3981 w 4337"/>
                <a:gd name="T61" fmla="*/ 2007 h 3327"/>
                <a:gd name="T62" fmla="*/ 3997 w 4337"/>
                <a:gd name="T63" fmla="*/ 1765 h 3327"/>
                <a:gd name="T64" fmla="*/ 4221 w 4337"/>
                <a:gd name="T65" fmla="*/ 1491 h 3327"/>
                <a:gd name="T66" fmla="*/ 4235 w 4337"/>
                <a:gd name="T67" fmla="*/ 1175 h 3327"/>
                <a:gd name="T68" fmla="*/ 4235 w 4337"/>
                <a:gd name="T69" fmla="*/ 689 h 3327"/>
                <a:gd name="T70" fmla="*/ 4225 w 4337"/>
                <a:gd name="T71" fmla="*/ 310 h 3327"/>
                <a:gd name="T72" fmla="*/ 3860 w 4337"/>
                <a:gd name="T73" fmla="*/ 0 h 3327"/>
                <a:gd name="T74" fmla="*/ 3542 w 4337"/>
                <a:gd name="T75" fmla="*/ 228 h 3327"/>
                <a:gd name="T76" fmla="*/ 2489 w 4337"/>
                <a:gd name="T77" fmla="*/ 608 h 3327"/>
                <a:gd name="T78" fmla="*/ 2371 w 4337"/>
                <a:gd name="T79" fmla="*/ 1038 h 3327"/>
                <a:gd name="T80" fmla="*/ 2632 w 4337"/>
                <a:gd name="T81" fmla="*/ 1097 h 3327"/>
                <a:gd name="T82" fmla="*/ 2385 w 4337"/>
                <a:gd name="T83" fmla="*/ 1162 h 3327"/>
                <a:gd name="T84" fmla="*/ 1965 w 4337"/>
                <a:gd name="T85" fmla="*/ 1363 h 3327"/>
                <a:gd name="T86" fmla="*/ 1359 w 4337"/>
                <a:gd name="T87" fmla="*/ 1220 h 3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37" h="3327">
                  <a:moveTo>
                    <a:pt x="1084" y="1123"/>
                  </a:moveTo>
                  <a:lnTo>
                    <a:pt x="929" y="1191"/>
                  </a:lnTo>
                  <a:lnTo>
                    <a:pt x="743" y="886"/>
                  </a:lnTo>
                  <a:lnTo>
                    <a:pt x="814" y="659"/>
                  </a:lnTo>
                  <a:lnTo>
                    <a:pt x="785" y="579"/>
                  </a:lnTo>
                  <a:lnTo>
                    <a:pt x="597" y="560"/>
                  </a:lnTo>
                  <a:lnTo>
                    <a:pt x="524" y="612"/>
                  </a:lnTo>
                  <a:lnTo>
                    <a:pt x="335" y="624"/>
                  </a:lnTo>
                  <a:lnTo>
                    <a:pt x="6" y="490"/>
                  </a:lnTo>
                  <a:lnTo>
                    <a:pt x="0" y="570"/>
                  </a:lnTo>
                  <a:lnTo>
                    <a:pt x="95" y="624"/>
                  </a:lnTo>
                  <a:lnTo>
                    <a:pt x="111" y="766"/>
                  </a:lnTo>
                  <a:lnTo>
                    <a:pt x="55" y="824"/>
                  </a:lnTo>
                  <a:lnTo>
                    <a:pt x="129" y="1119"/>
                  </a:lnTo>
                  <a:lnTo>
                    <a:pt x="375" y="1383"/>
                  </a:lnTo>
                  <a:lnTo>
                    <a:pt x="336" y="1676"/>
                  </a:lnTo>
                  <a:lnTo>
                    <a:pt x="392" y="1756"/>
                  </a:lnTo>
                  <a:lnTo>
                    <a:pt x="377" y="1930"/>
                  </a:lnTo>
                  <a:lnTo>
                    <a:pt x="313" y="2094"/>
                  </a:lnTo>
                  <a:lnTo>
                    <a:pt x="433" y="2366"/>
                  </a:lnTo>
                  <a:lnTo>
                    <a:pt x="509" y="2404"/>
                  </a:lnTo>
                  <a:lnTo>
                    <a:pt x="581" y="2357"/>
                  </a:lnTo>
                  <a:lnTo>
                    <a:pt x="553" y="2444"/>
                  </a:lnTo>
                  <a:lnTo>
                    <a:pt x="348" y="2465"/>
                  </a:lnTo>
                  <a:lnTo>
                    <a:pt x="484" y="2741"/>
                  </a:lnTo>
                  <a:lnTo>
                    <a:pt x="562" y="2768"/>
                  </a:lnTo>
                  <a:lnTo>
                    <a:pt x="768" y="2632"/>
                  </a:lnTo>
                  <a:lnTo>
                    <a:pt x="925" y="2697"/>
                  </a:lnTo>
                  <a:lnTo>
                    <a:pt x="1175" y="2721"/>
                  </a:lnTo>
                  <a:lnTo>
                    <a:pt x="1272" y="2829"/>
                  </a:lnTo>
                  <a:lnTo>
                    <a:pt x="1341" y="2782"/>
                  </a:lnTo>
                  <a:lnTo>
                    <a:pt x="1413" y="2831"/>
                  </a:lnTo>
                  <a:lnTo>
                    <a:pt x="1609" y="2737"/>
                  </a:lnTo>
                  <a:lnTo>
                    <a:pt x="1872" y="2737"/>
                  </a:lnTo>
                  <a:lnTo>
                    <a:pt x="1891" y="2657"/>
                  </a:lnTo>
                  <a:lnTo>
                    <a:pt x="1971" y="2665"/>
                  </a:lnTo>
                  <a:lnTo>
                    <a:pt x="2028" y="2839"/>
                  </a:lnTo>
                  <a:lnTo>
                    <a:pt x="2121" y="2884"/>
                  </a:lnTo>
                  <a:lnTo>
                    <a:pt x="2121" y="2969"/>
                  </a:lnTo>
                  <a:lnTo>
                    <a:pt x="2208" y="2972"/>
                  </a:lnTo>
                  <a:lnTo>
                    <a:pt x="2526" y="2803"/>
                  </a:lnTo>
                  <a:lnTo>
                    <a:pt x="2606" y="2847"/>
                  </a:lnTo>
                  <a:lnTo>
                    <a:pt x="2651" y="3090"/>
                  </a:lnTo>
                  <a:lnTo>
                    <a:pt x="2861" y="3233"/>
                  </a:lnTo>
                  <a:lnTo>
                    <a:pt x="2944" y="3205"/>
                  </a:lnTo>
                  <a:lnTo>
                    <a:pt x="3035" y="3305"/>
                  </a:lnTo>
                  <a:lnTo>
                    <a:pt x="3127" y="3327"/>
                  </a:lnTo>
                  <a:lnTo>
                    <a:pt x="3128" y="3327"/>
                  </a:lnTo>
                  <a:lnTo>
                    <a:pt x="3127" y="3326"/>
                  </a:lnTo>
                  <a:lnTo>
                    <a:pt x="3096" y="3110"/>
                  </a:lnTo>
                  <a:lnTo>
                    <a:pt x="3314" y="2961"/>
                  </a:lnTo>
                  <a:lnTo>
                    <a:pt x="3300" y="2829"/>
                  </a:lnTo>
                  <a:lnTo>
                    <a:pt x="3303" y="2697"/>
                  </a:lnTo>
                  <a:lnTo>
                    <a:pt x="3167" y="2572"/>
                  </a:lnTo>
                  <a:lnTo>
                    <a:pt x="3163" y="2478"/>
                  </a:lnTo>
                  <a:lnTo>
                    <a:pt x="3233" y="2404"/>
                  </a:lnTo>
                  <a:lnTo>
                    <a:pt x="3405" y="2373"/>
                  </a:lnTo>
                  <a:lnTo>
                    <a:pt x="3558" y="2280"/>
                  </a:lnTo>
                  <a:lnTo>
                    <a:pt x="3641" y="2326"/>
                  </a:lnTo>
                  <a:lnTo>
                    <a:pt x="3815" y="2288"/>
                  </a:lnTo>
                  <a:lnTo>
                    <a:pt x="3807" y="2208"/>
                  </a:lnTo>
                  <a:lnTo>
                    <a:pt x="3981" y="2007"/>
                  </a:lnTo>
                  <a:lnTo>
                    <a:pt x="3930" y="1838"/>
                  </a:lnTo>
                  <a:lnTo>
                    <a:pt x="3997" y="1765"/>
                  </a:lnTo>
                  <a:lnTo>
                    <a:pt x="4107" y="1766"/>
                  </a:lnTo>
                  <a:lnTo>
                    <a:pt x="4221" y="1491"/>
                  </a:lnTo>
                  <a:lnTo>
                    <a:pt x="4337" y="1418"/>
                  </a:lnTo>
                  <a:lnTo>
                    <a:pt x="4235" y="1175"/>
                  </a:lnTo>
                  <a:lnTo>
                    <a:pt x="4275" y="943"/>
                  </a:lnTo>
                  <a:lnTo>
                    <a:pt x="4235" y="689"/>
                  </a:lnTo>
                  <a:lnTo>
                    <a:pt x="4323" y="554"/>
                  </a:lnTo>
                  <a:lnTo>
                    <a:pt x="4225" y="310"/>
                  </a:lnTo>
                  <a:lnTo>
                    <a:pt x="3861" y="1"/>
                  </a:lnTo>
                  <a:lnTo>
                    <a:pt x="3860" y="0"/>
                  </a:lnTo>
                  <a:lnTo>
                    <a:pt x="3855" y="9"/>
                  </a:lnTo>
                  <a:lnTo>
                    <a:pt x="3542" y="228"/>
                  </a:lnTo>
                  <a:lnTo>
                    <a:pt x="2901" y="386"/>
                  </a:lnTo>
                  <a:lnTo>
                    <a:pt x="2489" y="608"/>
                  </a:lnTo>
                  <a:lnTo>
                    <a:pt x="2322" y="974"/>
                  </a:lnTo>
                  <a:lnTo>
                    <a:pt x="2371" y="1038"/>
                  </a:lnTo>
                  <a:lnTo>
                    <a:pt x="2627" y="1096"/>
                  </a:lnTo>
                  <a:lnTo>
                    <a:pt x="2632" y="1097"/>
                  </a:lnTo>
                  <a:lnTo>
                    <a:pt x="2587" y="1115"/>
                  </a:lnTo>
                  <a:lnTo>
                    <a:pt x="2385" y="1162"/>
                  </a:lnTo>
                  <a:lnTo>
                    <a:pt x="2244" y="1284"/>
                  </a:lnTo>
                  <a:lnTo>
                    <a:pt x="1965" y="1363"/>
                  </a:lnTo>
                  <a:lnTo>
                    <a:pt x="1720" y="1260"/>
                  </a:lnTo>
                  <a:lnTo>
                    <a:pt x="1359" y="1220"/>
                  </a:lnTo>
                  <a:lnTo>
                    <a:pt x="1084" y="112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13">
              <a:extLst>
                <a:ext uri="{FF2B5EF4-FFF2-40B4-BE49-F238E27FC236}">
                  <a16:creationId xmlns:a16="http://schemas.microsoft.com/office/drawing/2014/main" id="{3B1C3FD4-0308-4B7A-9FE0-680BC380767E}"/>
                </a:ext>
              </a:extLst>
            </p:cNvPr>
            <p:cNvSpPr>
              <a:spLocks/>
            </p:cNvSpPr>
            <p:nvPr/>
          </p:nvSpPr>
          <p:spPr bwMode="auto">
            <a:xfrm>
              <a:off x="581391" y="1637701"/>
              <a:ext cx="1678786" cy="980557"/>
            </a:xfrm>
            <a:custGeom>
              <a:avLst/>
              <a:gdLst>
                <a:gd name="T0" fmla="*/ 2497 w 4423"/>
                <a:gd name="T1" fmla="*/ 703 h 2584"/>
                <a:gd name="T2" fmla="*/ 2351 w 4423"/>
                <a:gd name="T3" fmla="*/ 432 h 2584"/>
                <a:gd name="T4" fmla="*/ 2153 w 4423"/>
                <a:gd name="T5" fmla="*/ 104 h 2584"/>
                <a:gd name="T6" fmla="*/ 2056 w 4423"/>
                <a:gd name="T7" fmla="*/ 10 h 2584"/>
                <a:gd name="T8" fmla="*/ 1648 w 4423"/>
                <a:gd name="T9" fmla="*/ 106 h 2584"/>
                <a:gd name="T10" fmla="*/ 1466 w 4423"/>
                <a:gd name="T11" fmla="*/ 319 h 2584"/>
                <a:gd name="T12" fmla="*/ 1149 w 4423"/>
                <a:gd name="T13" fmla="*/ 265 h 2584"/>
                <a:gd name="T14" fmla="*/ 1020 w 4423"/>
                <a:gd name="T15" fmla="*/ 379 h 2584"/>
                <a:gd name="T16" fmla="*/ 556 w 4423"/>
                <a:gd name="T17" fmla="*/ 238 h 2584"/>
                <a:gd name="T18" fmla="*/ 95 w 4423"/>
                <a:gd name="T19" fmla="*/ 412 h 2584"/>
                <a:gd name="T20" fmla="*/ 50 w 4423"/>
                <a:gd name="T21" fmla="*/ 809 h 2584"/>
                <a:gd name="T22" fmla="*/ 560 w 4423"/>
                <a:gd name="T23" fmla="*/ 705 h 2584"/>
                <a:gd name="T24" fmla="*/ 610 w 4423"/>
                <a:gd name="T25" fmla="*/ 813 h 2584"/>
                <a:gd name="T26" fmla="*/ 591 w 4423"/>
                <a:gd name="T27" fmla="*/ 951 h 2584"/>
                <a:gd name="T28" fmla="*/ 562 w 4423"/>
                <a:gd name="T29" fmla="*/ 915 h 2584"/>
                <a:gd name="T30" fmla="*/ 237 w 4423"/>
                <a:gd name="T31" fmla="*/ 842 h 2584"/>
                <a:gd name="T32" fmla="*/ 313 w 4423"/>
                <a:gd name="T33" fmla="*/ 1020 h 2584"/>
                <a:gd name="T34" fmla="*/ 576 w 4423"/>
                <a:gd name="T35" fmla="*/ 1210 h 2584"/>
                <a:gd name="T36" fmla="*/ 95 w 4423"/>
                <a:gd name="T37" fmla="*/ 1280 h 2584"/>
                <a:gd name="T38" fmla="*/ 434 w 4423"/>
                <a:gd name="T39" fmla="*/ 1635 h 2584"/>
                <a:gd name="T40" fmla="*/ 720 w 4423"/>
                <a:gd name="T41" fmla="*/ 1693 h 2584"/>
                <a:gd name="T42" fmla="*/ 698 w 4423"/>
                <a:gd name="T43" fmla="*/ 1596 h 2584"/>
                <a:gd name="T44" fmla="*/ 779 w 4423"/>
                <a:gd name="T45" fmla="*/ 1585 h 2584"/>
                <a:gd name="T46" fmla="*/ 806 w 4423"/>
                <a:gd name="T47" fmla="*/ 1738 h 2584"/>
                <a:gd name="T48" fmla="*/ 1158 w 4423"/>
                <a:gd name="T49" fmla="*/ 1843 h 2584"/>
                <a:gd name="T50" fmla="*/ 1168 w 4423"/>
                <a:gd name="T51" fmla="*/ 1843 h 2584"/>
                <a:gd name="T52" fmla="*/ 1309 w 4423"/>
                <a:gd name="T53" fmla="*/ 1917 h 2584"/>
                <a:gd name="T54" fmla="*/ 1444 w 4423"/>
                <a:gd name="T55" fmla="*/ 2007 h 2584"/>
                <a:gd name="T56" fmla="*/ 1596 w 4423"/>
                <a:gd name="T57" fmla="*/ 2012 h 2584"/>
                <a:gd name="T58" fmla="*/ 1685 w 4423"/>
                <a:gd name="T59" fmla="*/ 1948 h 2584"/>
                <a:gd name="T60" fmla="*/ 1773 w 4423"/>
                <a:gd name="T61" fmla="*/ 2131 h 2584"/>
                <a:gd name="T62" fmla="*/ 1787 w 4423"/>
                <a:gd name="T63" fmla="*/ 2213 h 2584"/>
                <a:gd name="T64" fmla="*/ 1889 w 4423"/>
                <a:gd name="T65" fmla="*/ 2468 h 2584"/>
                <a:gd name="T66" fmla="*/ 2024 w 4423"/>
                <a:gd name="T67" fmla="*/ 2294 h 2584"/>
                <a:gd name="T68" fmla="*/ 2149 w 4423"/>
                <a:gd name="T69" fmla="*/ 2319 h 2584"/>
                <a:gd name="T70" fmla="*/ 2360 w 4423"/>
                <a:gd name="T71" fmla="*/ 2332 h 2584"/>
                <a:gd name="T72" fmla="*/ 2258 w 4423"/>
                <a:gd name="T73" fmla="*/ 2489 h 2584"/>
                <a:gd name="T74" fmla="*/ 2610 w 4423"/>
                <a:gd name="T75" fmla="*/ 2510 h 2584"/>
                <a:gd name="T76" fmla="*/ 3112 w 4423"/>
                <a:gd name="T77" fmla="*/ 2279 h 2584"/>
                <a:gd name="T78" fmla="*/ 3690 w 4423"/>
                <a:gd name="T79" fmla="*/ 2087 h 2584"/>
                <a:gd name="T80" fmla="*/ 4160 w 4423"/>
                <a:gd name="T81" fmla="*/ 2015 h 2584"/>
                <a:gd name="T82" fmla="*/ 4369 w 4423"/>
                <a:gd name="T83" fmla="*/ 1198 h 2584"/>
                <a:gd name="T84" fmla="*/ 4258 w 4423"/>
                <a:gd name="T85" fmla="*/ 714 h 2584"/>
                <a:gd name="T86" fmla="*/ 3838 w 4423"/>
                <a:gd name="T87" fmla="*/ 547 h 2584"/>
                <a:gd name="T88" fmla="*/ 3418 w 4423"/>
                <a:gd name="T89" fmla="*/ 407 h 2584"/>
                <a:gd name="T90" fmla="*/ 3310 w 4423"/>
                <a:gd name="T91" fmla="*/ 626 h 2584"/>
                <a:gd name="T92" fmla="*/ 3176 w 4423"/>
                <a:gd name="T93" fmla="*/ 551 h 2584"/>
                <a:gd name="T94" fmla="*/ 2941 w 4423"/>
                <a:gd name="T95" fmla="*/ 513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23" h="2584">
                  <a:moveTo>
                    <a:pt x="2910" y="437"/>
                  </a:moveTo>
                  <a:lnTo>
                    <a:pt x="2807" y="446"/>
                  </a:lnTo>
                  <a:lnTo>
                    <a:pt x="2497" y="703"/>
                  </a:lnTo>
                  <a:lnTo>
                    <a:pt x="2471" y="598"/>
                  </a:lnTo>
                  <a:lnTo>
                    <a:pt x="2354" y="522"/>
                  </a:lnTo>
                  <a:lnTo>
                    <a:pt x="2351" y="432"/>
                  </a:lnTo>
                  <a:lnTo>
                    <a:pt x="2220" y="205"/>
                  </a:lnTo>
                  <a:lnTo>
                    <a:pt x="2135" y="187"/>
                  </a:lnTo>
                  <a:lnTo>
                    <a:pt x="2153" y="104"/>
                  </a:lnTo>
                  <a:lnTo>
                    <a:pt x="2066" y="115"/>
                  </a:lnTo>
                  <a:lnTo>
                    <a:pt x="2017" y="201"/>
                  </a:lnTo>
                  <a:lnTo>
                    <a:pt x="2056" y="10"/>
                  </a:lnTo>
                  <a:lnTo>
                    <a:pt x="1919" y="103"/>
                  </a:lnTo>
                  <a:lnTo>
                    <a:pt x="1904" y="0"/>
                  </a:lnTo>
                  <a:lnTo>
                    <a:pt x="1648" y="106"/>
                  </a:lnTo>
                  <a:lnTo>
                    <a:pt x="1606" y="35"/>
                  </a:lnTo>
                  <a:lnTo>
                    <a:pt x="1475" y="140"/>
                  </a:lnTo>
                  <a:lnTo>
                    <a:pt x="1466" y="319"/>
                  </a:lnTo>
                  <a:lnTo>
                    <a:pt x="1372" y="334"/>
                  </a:lnTo>
                  <a:lnTo>
                    <a:pt x="1230" y="247"/>
                  </a:lnTo>
                  <a:lnTo>
                    <a:pt x="1149" y="265"/>
                  </a:lnTo>
                  <a:lnTo>
                    <a:pt x="1131" y="363"/>
                  </a:lnTo>
                  <a:lnTo>
                    <a:pt x="1067" y="285"/>
                  </a:lnTo>
                  <a:lnTo>
                    <a:pt x="1020" y="379"/>
                  </a:lnTo>
                  <a:lnTo>
                    <a:pt x="1016" y="191"/>
                  </a:lnTo>
                  <a:lnTo>
                    <a:pt x="600" y="314"/>
                  </a:lnTo>
                  <a:lnTo>
                    <a:pt x="556" y="238"/>
                  </a:lnTo>
                  <a:lnTo>
                    <a:pt x="261" y="398"/>
                  </a:lnTo>
                  <a:lnTo>
                    <a:pt x="336" y="437"/>
                  </a:lnTo>
                  <a:lnTo>
                    <a:pt x="95" y="412"/>
                  </a:lnTo>
                  <a:lnTo>
                    <a:pt x="40" y="482"/>
                  </a:lnTo>
                  <a:lnTo>
                    <a:pt x="0" y="742"/>
                  </a:lnTo>
                  <a:lnTo>
                    <a:pt x="50" y="809"/>
                  </a:lnTo>
                  <a:lnTo>
                    <a:pt x="130" y="775"/>
                  </a:lnTo>
                  <a:lnTo>
                    <a:pt x="206" y="810"/>
                  </a:lnTo>
                  <a:lnTo>
                    <a:pt x="560" y="705"/>
                  </a:lnTo>
                  <a:lnTo>
                    <a:pt x="453" y="756"/>
                  </a:lnTo>
                  <a:lnTo>
                    <a:pt x="438" y="854"/>
                  </a:lnTo>
                  <a:lnTo>
                    <a:pt x="610" y="813"/>
                  </a:lnTo>
                  <a:lnTo>
                    <a:pt x="598" y="895"/>
                  </a:lnTo>
                  <a:lnTo>
                    <a:pt x="681" y="931"/>
                  </a:lnTo>
                  <a:lnTo>
                    <a:pt x="591" y="951"/>
                  </a:lnTo>
                  <a:lnTo>
                    <a:pt x="774" y="1028"/>
                  </a:lnTo>
                  <a:lnTo>
                    <a:pt x="601" y="987"/>
                  </a:lnTo>
                  <a:lnTo>
                    <a:pt x="562" y="915"/>
                  </a:lnTo>
                  <a:lnTo>
                    <a:pt x="453" y="946"/>
                  </a:lnTo>
                  <a:lnTo>
                    <a:pt x="286" y="911"/>
                  </a:lnTo>
                  <a:lnTo>
                    <a:pt x="237" y="842"/>
                  </a:lnTo>
                  <a:lnTo>
                    <a:pt x="192" y="948"/>
                  </a:lnTo>
                  <a:lnTo>
                    <a:pt x="263" y="1099"/>
                  </a:lnTo>
                  <a:lnTo>
                    <a:pt x="313" y="1020"/>
                  </a:lnTo>
                  <a:lnTo>
                    <a:pt x="394" y="1027"/>
                  </a:lnTo>
                  <a:lnTo>
                    <a:pt x="551" y="1117"/>
                  </a:lnTo>
                  <a:lnTo>
                    <a:pt x="576" y="1210"/>
                  </a:lnTo>
                  <a:lnTo>
                    <a:pt x="531" y="1283"/>
                  </a:lnTo>
                  <a:lnTo>
                    <a:pt x="460" y="1244"/>
                  </a:lnTo>
                  <a:lnTo>
                    <a:pt x="95" y="1280"/>
                  </a:lnTo>
                  <a:lnTo>
                    <a:pt x="50" y="1351"/>
                  </a:lnTo>
                  <a:lnTo>
                    <a:pt x="327" y="1456"/>
                  </a:lnTo>
                  <a:lnTo>
                    <a:pt x="434" y="1635"/>
                  </a:lnTo>
                  <a:lnTo>
                    <a:pt x="403" y="1795"/>
                  </a:lnTo>
                  <a:lnTo>
                    <a:pt x="614" y="1814"/>
                  </a:lnTo>
                  <a:lnTo>
                    <a:pt x="720" y="1693"/>
                  </a:lnTo>
                  <a:lnTo>
                    <a:pt x="721" y="1681"/>
                  </a:lnTo>
                  <a:lnTo>
                    <a:pt x="720" y="1679"/>
                  </a:lnTo>
                  <a:lnTo>
                    <a:pt x="698" y="1596"/>
                  </a:lnTo>
                  <a:lnTo>
                    <a:pt x="729" y="1592"/>
                  </a:lnTo>
                  <a:lnTo>
                    <a:pt x="738" y="1502"/>
                  </a:lnTo>
                  <a:lnTo>
                    <a:pt x="779" y="1585"/>
                  </a:lnTo>
                  <a:lnTo>
                    <a:pt x="729" y="1592"/>
                  </a:lnTo>
                  <a:lnTo>
                    <a:pt x="721" y="1681"/>
                  </a:lnTo>
                  <a:lnTo>
                    <a:pt x="806" y="1738"/>
                  </a:lnTo>
                  <a:lnTo>
                    <a:pt x="939" y="1690"/>
                  </a:lnTo>
                  <a:lnTo>
                    <a:pt x="1077" y="1862"/>
                  </a:lnTo>
                  <a:lnTo>
                    <a:pt x="1158" y="1843"/>
                  </a:lnTo>
                  <a:lnTo>
                    <a:pt x="1158" y="1761"/>
                  </a:lnTo>
                  <a:lnTo>
                    <a:pt x="1168" y="1842"/>
                  </a:lnTo>
                  <a:lnTo>
                    <a:pt x="1168" y="1843"/>
                  </a:lnTo>
                  <a:lnTo>
                    <a:pt x="1244" y="1816"/>
                  </a:lnTo>
                  <a:lnTo>
                    <a:pt x="1225" y="1898"/>
                  </a:lnTo>
                  <a:lnTo>
                    <a:pt x="1309" y="1917"/>
                  </a:lnTo>
                  <a:lnTo>
                    <a:pt x="1418" y="1872"/>
                  </a:lnTo>
                  <a:lnTo>
                    <a:pt x="1425" y="1784"/>
                  </a:lnTo>
                  <a:lnTo>
                    <a:pt x="1444" y="2007"/>
                  </a:lnTo>
                  <a:lnTo>
                    <a:pt x="1517" y="2052"/>
                  </a:lnTo>
                  <a:lnTo>
                    <a:pt x="1596" y="2014"/>
                  </a:lnTo>
                  <a:lnTo>
                    <a:pt x="1596" y="2012"/>
                  </a:lnTo>
                  <a:lnTo>
                    <a:pt x="1583" y="1843"/>
                  </a:lnTo>
                  <a:lnTo>
                    <a:pt x="1600" y="1931"/>
                  </a:lnTo>
                  <a:lnTo>
                    <a:pt x="1685" y="1948"/>
                  </a:lnTo>
                  <a:lnTo>
                    <a:pt x="1623" y="2010"/>
                  </a:lnTo>
                  <a:lnTo>
                    <a:pt x="1666" y="2086"/>
                  </a:lnTo>
                  <a:lnTo>
                    <a:pt x="1773" y="2131"/>
                  </a:lnTo>
                  <a:lnTo>
                    <a:pt x="1850" y="2096"/>
                  </a:lnTo>
                  <a:lnTo>
                    <a:pt x="1779" y="2133"/>
                  </a:lnTo>
                  <a:lnTo>
                    <a:pt x="1787" y="2213"/>
                  </a:lnTo>
                  <a:lnTo>
                    <a:pt x="1849" y="2294"/>
                  </a:lnTo>
                  <a:lnTo>
                    <a:pt x="1825" y="2401"/>
                  </a:lnTo>
                  <a:lnTo>
                    <a:pt x="1889" y="2468"/>
                  </a:lnTo>
                  <a:lnTo>
                    <a:pt x="1854" y="2386"/>
                  </a:lnTo>
                  <a:lnTo>
                    <a:pt x="1934" y="2316"/>
                  </a:lnTo>
                  <a:lnTo>
                    <a:pt x="2024" y="2294"/>
                  </a:lnTo>
                  <a:lnTo>
                    <a:pt x="2095" y="2347"/>
                  </a:lnTo>
                  <a:lnTo>
                    <a:pt x="2059" y="2177"/>
                  </a:lnTo>
                  <a:lnTo>
                    <a:pt x="2149" y="2319"/>
                  </a:lnTo>
                  <a:lnTo>
                    <a:pt x="2191" y="2244"/>
                  </a:lnTo>
                  <a:lnTo>
                    <a:pt x="2298" y="2262"/>
                  </a:lnTo>
                  <a:lnTo>
                    <a:pt x="2360" y="2332"/>
                  </a:lnTo>
                  <a:lnTo>
                    <a:pt x="2302" y="2403"/>
                  </a:lnTo>
                  <a:lnTo>
                    <a:pt x="2120" y="2379"/>
                  </a:lnTo>
                  <a:lnTo>
                    <a:pt x="2258" y="2489"/>
                  </a:lnTo>
                  <a:lnTo>
                    <a:pt x="2618" y="2461"/>
                  </a:lnTo>
                  <a:lnTo>
                    <a:pt x="2696" y="2504"/>
                  </a:lnTo>
                  <a:lnTo>
                    <a:pt x="2610" y="2510"/>
                  </a:lnTo>
                  <a:lnTo>
                    <a:pt x="2655" y="2584"/>
                  </a:lnTo>
                  <a:lnTo>
                    <a:pt x="3101" y="2453"/>
                  </a:lnTo>
                  <a:lnTo>
                    <a:pt x="3112" y="2279"/>
                  </a:lnTo>
                  <a:lnTo>
                    <a:pt x="3263" y="2181"/>
                  </a:lnTo>
                  <a:lnTo>
                    <a:pt x="3643" y="2169"/>
                  </a:lnTo>
                  <a:lnTo>
                    <a:pt x="3690" y="2087"/>
                  </a:lnTo>
                  <a:lnTo>
                    <a:pt x="3950" y="1974"/>
                  </a:lnTo>
                  <a:lnTo>
                    <a:pt x="4147" y="2077"/>
                  </a:lnTo>
                  <a:lnTo>
                    <a:pt x="4160" y="2015"/>
                  </a:lnTo>
                  <a:lnTo>
                    <a:pt x="4264" y="1765"/>
                  </a:lnTo>
                  <a:lnTo>
                    <a:pt x="4423" y="1700"/>
                  </a:lnTo>
                  <a:lnTo>
                    <a:pt x="4369" y="1198"/>
                  </a:lnTo>
                  <a:lnTo>
                    <a:pt x="4412" y="1130"/>
                  </a:lnTo>
                  <a:lnTo>
                    <a:pt x="4415" y="779"/>
                  </a:lnTo>
                  <a:lnTo>
                    <a:pt x="4258" y="714"/>
                  </a:lnTo>
                  <a:lnTo>
                    <a:pt x="4052" y="850"/>
                  </a:lnTo>
                  <a:lnTo>
                    <a:pt x="3974" y="823"/>
                  </a:lnTo>
                  <a:lnTo>
                    <a:pt x="3838" y="547"/>
                  </a:lnTo>
                  <a:lnTo>
                    <a:pt x="3504" y="549"/>
                  </a:lnTo>
                  <a:lnTo>
                    <a:pt x="3513" y="385"/>
                  </a:lnTo>
                  <a:lnTo>
                    <a:pt x="3418" y="407"/>
                  </a:lnTo>
                  <a:lnTo>
                    <a:pt x="3303" y="518"/>
                  </a:lnTo>
                  <a:lnTo>
                    <a:pt x="3377" y="680"/>
                  </a:lnTo>
                  <a:lnTo>
                    <a:pt x="3310" y="626"/>
                  </a:lnTo>
                  <a:lnTo>
                    <a:pt x="3259" y="496"/>
                  </a:lnTo>
                  <a:lnTo>
                    <a:pt x="3177" y="496"/>
                  </a:lnTo>
                  <a:lnTo>
                    <a:pt x="3176" y="551"/>
                  </a:lnTo>
                  <a:lnTo>
                    <a:pt x="3058" y="562"/>
                  </a:lnTo>
                  <a:lnTo>
                    <a:pt x="3030" y="471"/>
                  </a:lnTo>
                  <a:lnTo>
                    <a:pt x="2941" y="513"/>
                  </a:lnTo>
                  <a:lnTo>
                    <a:pt x="2910" y="437"/>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14">
              <a:extLst>
                <a:ext uri="{FF2B5EF4-FFF2-40B4-BE49-F238E27FC236}">
                  <a16:creationId xmlns:a16="http://schemas.microsoft.com/office/drawing/2014/main" id="{A0D7479B-4B63-46B9-82A5-0220C8B5B287}"/>
                </a:ext>
              </a:extLst>
            </p:cNvPr>
            <p:cNvSpPr>
              <a:spLocks/>
            </p:cNvSpPr>
            <p:nvPr/>
          </p:nvSpPr>
          <p:spPr bwMode="auto">
            <a:xfrm>
              <a:off x="1540698" y="1918511"/>
              <a:ext cx="1575569" cy="1525479"/>
            </a:xfrm>
            <a:custGeom>
              <a:avLst/>
              <a:gdLst>
                <a:gd name="T0" fmla="*/ 1115 w 4149"/>
                <a:gd name="T1" fmla="*/ 1430 h 4022"/>
                <a:gd name="T2" fmla="*/ 584 w 4149"/>
                <a:gd name="T3" fmla="*/ 1540 h 4022"/>
                <a:gd name="T4" fmla="*/ 127 w 4149"/>
                <a:gd name="T5" fmla="*/ 1845 h 4022"/>
                <a:gd name="T6" fmla="*/ 68 w 4149"/>
                <a:gd name="T7" fmla="*/ 2149 h 4022"/>
                <a:gd name="T8" fmla="*/ 302 w 4149"/>
                <a:gd name="T9" fmla="*/ 2236 h 4022"/>
                <a:gd name="T10" fmla="*/ 654 w 4149"/>
                <a:gd name="T11" fmla="*/ 2113 h 4022"/>
                <a:gd name="T12" fmla="*/ 439 w 4149"/>
                <a:gd name="T13" fmla="*/ 2380 h 4022"/>
                <a:gd name="T14" fmla="*/ 524 w 4149"/>
                <a:gd name="T15" fmla="*/ 2478 h 4022"/>
                <a:gd name="T16" fmla="*/ 436 w 4149"/>
                <a:gd name="T17" fmla="*/ 2863 h 4022"/>
                <a:gd name="T18" fmla="*/ 751 w 4149"/>
                <a:gd name="T19" fmla="*/ 3345 h 4022"/>
                <a:gd name="T20" fmla="*/ 1046 w 4149"/>
                <a:gd name="T21" fmla="*/ 3743 h 4022"/>
                <a:gd name="T22" fmla="*/ 1230 w 4149"/>
                <a:gd name="T23" fmla="*/ 3877 h 4022"/>
                <a:gd name="T24" fmla="*/ 1538 w 4149"/>
                <a:gd name="T25" fmla="*/ 4022 h 4022"/>
                <a:gd name="T26" fmla="*/ 1641 w 4149"/>
                <a:gd name="T27" fmla="*/ 3954 h 4022"/>
                <a:gd name="T28" fmla="*/ 1856 w 4149"/>
                <a:gd name="T29" fmla="*/ 3940 h 4022"/>
                <a:gd name="T30" fmla="*/ 2113 w 4149"/>
                <a:gd name="T31" fmla="*/ 3983 h 4022"/>
                <a:gd name="T32" fmla="*/ 2303 w 4149"/>
                <a:gd name="T33" fmla="*/ 3797 h 4022"/>
                <a:gd name="T34" fmla="*/ 2173 w 4149"/>
                <a:gd name="T35" fmla="*/ 3063 h 4022"/>
                <a:gd name="T36" fmla="*/ 1986 w 4149"/>
                <a:gd name="T37" fmla="*/ 2779 h 4022"/>
                <a:gd name="T38" fmla="*/ 2447 w 4149"/>
                <a:gd name="T39" fmla="*/ 2618 h 4022"/>
                <a:gd name="T40" fmla="*/ 2889 w 4149"/>
                <a:gd name="T41" fmla="*/ 2590 h 4022"/>
                <a:gd name="T42" fmla="*/ 3148 w 4149"/>
                <a:gd name="T43" fmla="*/ 2483 h 4022"/>
                <a:gd name="T44" fmla="*/ 3313 w 4149"/>
                <a:gd name="T45" fmla="*/ 2039 h 4022"/>
                <a:gd name="T46" fmla="*/ 3384 w 4149"/>
                <a:gd name="T47" fmla="*/ 1701 h 4022"/>
                <a:gd name="T48" fmla="*/ 3546 w 4149"/>
                <a:gd name="T49" fmla="*/ 1679 h 4022"/>
                <a:gd name="T50" fmla="*/ 3849 w 4149"/>
                <a:gd name="T51" fmla="*/ 1558 h 4022"/>
                <a:gd name="T52" fmla="*/ 3960 w 4149"/>
                <a:gd name="T53" fmla="*/ 1427 h 4022"/>
                <a:gd name="T54" fmla="*/ 4130 w 4149"/>
                <a:gd name="T55" fmla="*/ 959 h 4022"/>
                <a:gd name="T56" fmla="*/ 4138 w 4149"/>
                <a:gd name="T57" fmla="*/ 834 h 4022"/>
                <a:gd name="T58" fmla="*/ 4149 w 4149"/>
                <a:gd name="T59" fmla="*/ 780 h 4022"/>
                <a:gd name="T60" fmla="*/ 4089 w 4149"/>
                <a:gd name="T61" fmla="*/ 670 h 4022"/>
                <a:gd name="T62" fmla="*/ 3906 w 4149"/>
                <a:gd name="T63" fmla="*/ 548 h 4022"/>
                <a:gd name="T64" fmla="*/ 3613 w 4149"/>
                <a:gd name="T65" fmla="*/ 433 h 4022"/>
                <a:gd name="T66" fmla="*/ 3488 w 4149"/>
                <a:gd name="T67" fmla="*/ 146 h 4022"/>
                <a:gd name="T68" fmla="*/ 3083 w 4149"/>
                <a:gd name="T69" fmla="*/ 312 h 4022"/>
                <a:gd name="T70" fmla="*/ 2990 w 4149"/>
                <a:gd name="T71" fmla="*/ 182 h 4022"/>
                <a:gd name="T72" fmla="*/ 2853 w 4149"/>
                <a:gd name="T73" fmla="*/ 0 h 4022"/>
                <a:gd name="T74" fmla="*/ 2571 w 4149"/>
                <a:gd name="T75" fmla="*/ 80 h 4022"/>
                <a:gd name="T76" fmla="*/ 2303 w 4149"/>
                <a:gd name="T77" fmla="*/ 125 h 4022"/>
                <a:gd name="T78" fmla="*/ 2137 w 4149"/>
                <a:gd name="T79" fmla="*/ 64 h 4022"/>
                <a:gd name="T80" fmla="*/ 1884 w 4149"/>
                <a:gd name="T81" fmla="*/ 391 h 4022"/>
                <a:gd name="T82" fmla="*/ 1895 w 4149"/>
                <a:gd name="T83" fmla="*/ 961 h 4022"/>
                <a:gd name="T84" fmla="*/ 1632 w 4149"/>
                <a:gd name="T85" fmla="*/ 1276 h 4022"/>
                <a:gd name="T86" fmla="*/ 1422 w 4149"/>
                <a:gd name="T87" fmla="*/ 1235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49" h="4022">
                  <a:moveTo>
                    <a:pt x="1162" y="1348"/>
                  </a:moveTo>
                  <a:lnTo>
                    <a:pt x="1115" y="1430"/>
                  </a:lnTo>
                  <a:lnTo>
                    <a:pt x="735" y="1442"/>
                  </a:lnTo>
                  <a:lnTo>
                    <a:pt x="584" y="1540"/>
                  </a:lnTo>
                  <a:lnTo>
                    <a:pt x="573" y="1714"/>
                  </a:lnTo>
                  <a:lnTo>
                    <a:pt x="127" y="1845"/>
                  </a:lnTo>
                  <a:lnTo>
                    <a:pt x="0" y="1970"/>
                  </a:lnTo>
                  <a:lnTo>
                    <a:pt x="68" y="2149"/>
                  </a:lnTo>
                  <a:lnTo>
                    <a:pt x="243" y="2179"/>
                  </a:lnTo>
                  <a:lnTo>
                    <a:pt x="302" y="2236"/>
                  </a:lnTo>
                  <a:lnTo>
                    <a:pt x="445" y="2131"/>
                  </a:lnTo>
                  <a:lnTo>
                    <a:pt x="654" y="2113"/>
                  </a:lnTo>
                  <a:lnTo>
                    <a:pt x="458" y="2188"/>
                  </a:lnTo>
                  <a:lnTo>
                    <a:pt x="439" y="2380"/>
                  </a:lnTo>
                  <a:lnTo>
                    <a:pt x="353" y="2417"/>
                  </a:lnTo>
                  <a:lnTo>
                    <a:pt x="524" y="2478"/>
                  </a:lnTo>
                  <a:lnTo>
                    <a:pt x="663" y="2623"/>
                  </a:lnTo>
                  <a:lnTo>
                    <a:pt x="436" y="2863"/>
                  </a:lnTo>
                  <a:lnTo>
                    <a:pt x="449" y="2992"/>
                  </a:lnTo>
                  <a:lnTo>
                    <a:pt x="751" y="3345"/>
                  </a:lnTo>
                  <a:lnTo>
                    <a:pt x="811" y="3548"/>
                  </a:lnTo>
                  <a:lnTo>
                    <a:pt x="1046" y="3743"/>
                  </a:lnTo>
                  <a:lnTo>
                    <a:pt x="1185" y="3775"/>
                  </a:lnTo>
                  <a:lnTo>
                    <a:pt x="1230" y="3877"/>
                  </a:lnTo>
                  <a:lnTo>
                    <a:pt x="1403" y="3910"/>
                  </a:lnTo>
                  <a:lnTo>
                    <a:pt x="1538" y="4022"/>
                  </a:lnTo>
                  <a:lnTo>
                    <a:pt x="1559" y="3941"/>
                  </a:lnTo>
                  <a:lnTo>
                    <a:pt x="1641" y="3954"/>
                  </a:lnTo>
                  <a:lnTo>
                    <a:pt x="1896" y="3855"/>
                  </a:lnTo>
                  <a:lnTo>
                    <a:pt x="1856" y="3940"/>
                  </a:lnTo>
                  <a:lnTo>
                    <a:pt x="2044" y="3932"/>
                  </a:lnTo>
                  <a:lnTo>
                    <a:pt x="2113" y="3983"/>
                  </a:lnTo>
                  <a:lnTo>
                    <a:pt x="2375" y="3854"/>
                  </a:lnTo>
                  <a:lnTo>
                    <a:pt x="2303" y="3797"/>
                  </a:lnTo>
                  <a:lnTo>
                    <a:pt x="2311" y="3582"/>
                  </a:lnTo>
                  <a:lnTo>
                    <a:pt x="2173" y="3063"/>
                  </a:lnTo>
                  <a:lnTo>
                    <a:pt x="2051" y="2944"/>
                  </a:lnTo>
                  <a:lnTo>
                    <a:pt x="1986" y="2779"/>
                  </a:lnTo>
                  <a:lnTo>
                    <a:pt x="2341" y="2756"/>
                  </a:lnTo>
                  <a:lnTo>
                    <a:pt x="2447" y="2618"/>
                  </a:lnTo>
                  <a:lnTo>
                    <a:pt x="2610" y="2595"/>
                  </a:lnTo>
                  <a:lnTo>
                    <a:pt x="2889" y="2590"/>
                  </a:lnTo>
                  <a:lnTo>
                    <a:pt x="2954" y="2656"/>
                  </a:lnTo>
                  <a:lnTo>
                    <a:pt x="3148" y="2483"/>
                  </a:lnTo>
                  <a:lnTo>
                    <a:pt x="3147" y="2482"/>
                  </a:lnTo>
                  <a:lnTo>
                    <a:pt x="3313" y="2039"/>
                  </a:lnTo>
                  <a:lnTo>
                    <a:pt x="3362" y="1771"/>
                  </a:lnTo>
                  <a:lnTo>
                    <a:pt x="3384" y="1701"/>
                  </a:lnTo>
                  <a:lnTo>
                    <a:pt x="3561" y="1774"/>
                  </a:lnTo>
                  <a:lnTo>
                    <a:pt x="3546" y="1679"/>
                  </a:lnTo>
                  <a:lnTo>
                    <a:pt x="3628" y="1688"/>
                  </a:lnTo>
                  <a:lnTo>
                    <a:pt x="3849" y="1558"/>
                  </a:lnTo>
                  <a:lnTo>
                    <a:pt x="3867" y="1456"/>
                  </a:lnTo>
                  <a:lnTo>
                    <a:pt x="3960" y="1427"/>
                  </a:lnTo>
                  <a:lnTo>
                    <a:pt x="4140" y="1119"/>
                  </a:lnTo>
                  <a:lnTo>
                    <a:pt x="4130" y="959"/>
                  </a:lnTo>
                  <a:lnTo>
                    <a:pt x="4080" y="893"/>
                  </a:lnTo>
                  <a:lnTo>
                    <a:pt x="4138" y="834"/>
                  </a:lnTo>
                  <a:lnTo>
                    <a:pt x="4138" y="833"/>
                  </a:lnTo>
                  <a:lnTo>
                    <a:pt x="4149" y="780"/>
                  </a:lnTo>
                  <a:lnTo>
                    <a:pt x="4090" y="670"/>
                  </a:lnTo>
                  <a:lnTo>
                    <a:pt x="4089" y="670"/>
                  </a:lnTo>
                  <a:lnTo>
                    <a:pt x="3997" y="648"/>
                  </a:lnTo>
                  <a:lnTo>
                    <a:pt x="3906" y="548"/>
                  </a:lnTo>
                  <a:lnTo>
                    <a:pt x="3823" y="576"/>
                  </a:lnTo>
                  <a:lnTo>
                    <a:pt x="3613" y="433"/>
                  </a:lnTo>
                  <a:lnTo>
                    <a:pt x="3568" y="190"/>
                  </a:lnTo>
                  <a:lnTo>
                    <a:pt x="3488" y="146"/>
                  </a:lnTo>
                  <a:lnTo>
                    <a:pt x="3170" y="315"/>
                  </a:lnTo>
                  <a:lnTo>
                    <a:pt x="3083" y="312"/>
                  </a:lnTo>
                  <a:lnTo>
                    <a:pt x="3083" y="227"/>
                  </a:lnTo>
                  <a:lnTo>
                    <a:pt x="2990" y="182"/>
                  </a:lnTo>
                  <a:lnTo>
                    <a:pt x="2933" y="8"/>
                  </a:lnTo>
                  <a:lnTo>
                    <a:pt x="2853" y="0"/>
                  </a:lnTo>
                  <a:lnTo>
                    <a:pt x="2834" y="80"/>
                  </a:lnTo>
                  <a:lnTo>
                    <a:pt x="2571" y="80"/>
                  </a:lnTo>
                  <a:lnTo>
                    <a:pt x="2375" y="174"/>
                  </a:lnTo>
                  <a:lnTo>
                    <a:pt x="2303" y="125"/>
                  </a:lnTo>
                  <a:lnTo>
                    <a:pt x="2234" y="172"/>
                  </a:lnTo>
                  <a:lnTo>
                    <a:pt x="2137" y="64"/>
                  </a:lnTo>
                  <a:lnTo>
                    <a:pt x="1887" y="40"/>
                  </a:lnTo>
                  <a:lnTo>
                    <a:pt x="1884" y="391"/>
                  </a:lnTo>
                  <a:lnTo>
                    <a:pt x="1841" y="459"/>
                  </a:lnTo>
                  <a:lnTo>
                    <a:pt x="1895" y="961"/>
                  </a:lnTo>
                  <a:lnTo>
                    <a:pt x="1736" y="1026"/>
                  </a:lnTo>
                  <a:lnTo>
                    <a:pt x="1632" y="1276"/>
                  </a:lnTo>
                  <a:lnTo>
                    <a:pt x="1619" y="1338"/>
                  </a:lnTo>
                  <a:lnTo>
                    <a:pt x="1422" y="1235"/>
                  </a:lnTo>
                  <a:lnTo>
                    <a:pt x="1162" y="134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15">
              <a:extLst>
                <a:ext uri="{FF2B5EF4-FFF2-40B4-BE49-F238E27FC236}">
                  <a16:creationId xmlns:a16="http://schemas.microsoft.com/office/drawing/2014/main" id="{4A9C4C71-4A36-438F-A2C2-9290AEA81F7E}"/>
                </a:ext>
              </a:extLst>
            </p:cNvPr>
            <p:cNvSpPr>
              <a:spLocks/>
            </p:cNvSpPr>
            <p:nvPr/>
          </p:nvSpPr>
          <p:spPr bwMode="auto">
            <a:xfrm>
              <a:off x="2468128" y="4316777"/>
              <a:ext cx="2543983" cy="1826021"/>
            </a:xfrm>
            <a:custGeom>
              <a:avLst/>
              <a:gdLst>
                <a:gd name="T0" fmla="*/ 2357 w 6705"/>
                <a:gd name="T1" fmla="*/ 20 h 4814"/>
                <a:gd name="T2" fmla="*/ 2166 w 6705"/>
                <a:gd name="T3" fmla="*/ 413 h 4814"/>
                <a:gd name="T4" fmla="*/ 1874 w 6705"/>
                <a:gd name="T5" fmla="*/ 801 h 4814"/>
                <a:gd name="T6" fmla="*/ 1635 w 6705"/>
                <a:gd name="T7" fmla="*/ 1213 h 4814"/>
                <a:gd name="T8" fmla="*/ 1577 w 6705"/>
                <a:gd name="T9" fmla="*/ 1497 h 4814"/>
                <a:gd name="T10" fmla="*/ 1430 w 6705"/>
                <a:gd name="T11" fmla="*/ 1706 h 4814"/>
                <a:gd name="T12" fmla="*/ 959 w 6705"/>
                <a:gd name="T13" fmla="*/ 1798 h 4814"/>
                <a:gd name="T14" fmla="*/ 570 w 6705"/>
                <a:gd name="T15" fmla="*/ 1832 h 4814"/>
                <a:gd name="T16" fmla="*/ 489 w 6705"/>
                <a:gd name="T17" fmla="*/ 1954 h 4814"/>
                <a:gd name="T18" fmla="*/ 214 w 6705"/>
                <a:gd name="T19" fmla="*/ 2131 h 4814"/>
                <a:gd name="T20" fmla="*/ 328 w 6705"/>
                <a:gd name="T21" fmla="*/ 2539 h 4814"/>
                <a:gd name="T22" fmla="*/ 357 w 6705"/>
                <a:gd name="T23" fmla="*/ 2788 h 4814"/>
                <a:gd name="T24" fmla="*/ 378 w 6705"/>
                <a:gd name="T25" fmla="*/ 3039 h 4814"/>
                <a:gd name="T26" fmla="*/ 179 w 6705"/>
                <a:gd name="T27" fmla="*/ 3481 h 4814"/>
                <a:gd name="T28" fmla="*/ 0 w 6705"/>
                <a:gd name="T29" fmla="*/ 3834 h 4814"/>
                <a:gd name="T30" fmla="*/ 677 w 6705"/>
                <a:gd name="T31" fmla="*/ 4075 h 4814"/>
                <a:gd name="T32" fmla="*/ 1217 w 6705"/>
                <a:gd name="T33" fmla="*/ 4142 h 4814"/>
                <a:gd name="T34" fmla="*/ 1343 w 6705"/>
                <a:gd name="T35" fmla="*/ 3852 h 4814"/>
                <a:gd name="T36" fmla="*/ 1965 w 6705"/>
                <a:gd name="T37" fmla="*/ 4119 h 4814"/>
                <a:gd name="T38" fmla="*/ 2346 w 6705"/>
                <a:gd name="T39" fmla="*/ 4241 h 4814"/>
                <a:gd name="T40" fmla="*/ 2694 w 6705"/>
                <a:gd name="T41" fmla="*/ 4523 h 4814"/>
                <a:gd name="T42" fmla="*/ 3108 w 6705"/>
                <a:gd name="T43" fmla="*/ 4769 h 4814"/>
                <a:gd name="T44" fmla="*/ 3603 w 6705"/>
                <a:gd name="T45" fmla="*/ 4710 h 4814"/>
                <a:gd name="T46" fmla="*/ 3916 w 6705"/>
                <a:gd name="T47" fmla="*/ 4715 h 4814"/>
                <a:gd name="T48" fmla="*/ 4582 w 6705"/>
                <a:gd name="T49" fmla="*/ 4627 h 4814"/>
                <a:gd name="T50" fmla="*/ 4416 w 6705"/>
                <a:gd name="T51" fmla="*/ 3624 h 4814"/>
                <a:gd name="T52" fmla="*/ 4814 w 6705"/>
                <a:gd name="T53" fmla="*/ 3120 h 4814"/>
                <a:gd name="T54" fmla="*/ 5518 w 6705"/>
                <a:gd name="T55" fmla="*/ 2679 h 4814"/>
                <a:gd name="T56" fmla="*/ 5933 w 6705"/>
                <a:gd name="T57" fmla="*/ 2775 h 4814"/>
                <a:gd name="T58" fmla="*/ 6218 w 6705"/>
                <a:gd name="T59" fmla="*/ 2552 h 4814"/>
                <a:gd name="T60" fmla="*/ 6406 w 6705"/>
                <a:gd name="T61" fmla="*/ 2360 h 4814"/>
                <a:gd name="T62" fmla="*/ 6521 w 6705"/>
                <a:gd name="T63" fmla="*/ 1605 h 4814"/>
                <a:gd name="T64" fmla="*/ 6266 w 6705"/>
                <a:gd name="T65" fmla="*/ 1217 h 4814"/>
                <a:gd name="T66" fmla="*/ 6110 w 6705"/>
                <a:gd name="T67" fmla="*/ 1192 h 4814"/>
                <a:gd name="T68" fmla="*/ 5479 w 6705"/>
                <a:gd name="T69" fmla="*/ 761 h 4814"/>
                <a:gd name="T70" fmla="*/ 5075 w 6705"/>
                <a:gd name="T71" fmla="*/ 270 h 4814"/>
                <a:gd name="T72" fmla="*/ 4842 w 6705"/>
                <a:gd name="T73" fmla="*/ 152 h 4814"/>
                <a:gd name="T74" fmla="*/ 4501 w 6705"/>
                <a:gd name="T75" fmla="*/ 230 h 4814"/>
                <a:gd name="T76" fmla="*/ 4240 w 6705"/>
                <a:gd name="T77" fmla="*/ 455 h 4814"/>
                <a:gd name="T78" fmla="*/ 3984 w 6705"/>
                <a:gd name="T79" fmla="*/ 171 h 4814"/>
                <a:gd name="T80" fmla="*/ 3649 w 6705"/>
                <a:gd name="T81" fmla="*/ 697 h 4814"/>
                <a:gd name="T82" fmla="*/ 3221 w 6705"/>
                <a:gd name="T83" fmla="*/ 600 h 4814"/>
                <a:gd name="T84" fmla="*/ 3134 w 6705"/>
                <a:gd name="T85" fmla="*/ 102 h 4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705" h="4814">
                  <a:moveTo>
                    <a:pt x="2786" y="174"/>
                  </a:moveTo>
                  <a:lnTo>
                    <a:pt x="2591" y="0"/>
                  </a:lnTo>
                  <a:lnTo>
                    <a:pt x="2357" y="20"/>
                  </a:lnTo>
                  <a:lnTo>
                    <a:pt x="2337" y="166"/>
                  </a:lnTo>
                  <a:lnTo>
                    <a:pt x="2296" y="321"/>
                  </a:lnTo>
                  <a:lnTo>
                    <a:pt x="2166" y="413"/>
                  </a:lnTo>
                  <a:lnTo>
                    <a:pt x="2184" y="516"/>
                  </a:lnTo>
                  <a:lnTo>
                    <a:pt x="2009" y="616"/>
                  </a:lnTo>
                  <a:lnTo>
                    <a:pt x="1874" y="801"/>
                  </a:lnTo>
                  <a:lnTo>
                    <a:pt x="1776" y="893"/>
                  </a:lnTo>
                  <a:lnTo>
                    <a:pt x="1852" y="1157"/>
                  </a:lnTo>
                  <a:lnTo>
                    <a:pt x="1635" y="1213"/>
                  </a:lnTo>
                  <a:lnTo>
                    <a:pt x="1635" y="1298"/>
                  </a:lnTo>
                  <a:lnTo>
                    <a:pt x="1705" y="1338"/>
                  </a:lnTo>
                  <a:lnTo>
                    <a:pt x="1577" y="1497"/>
                  </a:lnTo>
                  <a:lnTo>
                    <a:pt x="1615" y="1577"/>
                  </a:lnTo>
                  <a:lnTo>
                    <a:pt x="1534" y="1569"/>
                  </a:lnTo>
                  <a:lnTo>
                    <a:pt x="1430" y="1706"/>
                  </a:lnTo>
                  <a:lnTo>
                    <a:pt x="1353" y="1744"/>
                  </a:lnTo>
                  <a:lnTo>
                    <a:pt x="1104" y="1716"/>
                  </a:lnTo>
                  <a:lnTo>
                    <a:pt x="959" y="1798"/>
                  </a:lnTo>
                  <a:lnTo>
                    <a:pt x="718" y="1778"/>
                  </a:lnTo>
                  <a:lnTo>
                    <a:pt x="678" y="1850"/>
                  </a:lnTo>
                  <a:lnTo>
                    <a:pt x="570" y="1832"/>
                  </a:lnTo>
                  <a:lnTo>
                    <a:pt x="570" y="1833"/>
                  </a:lnTo>
                  <a:lnTo>
                    <a:pt x="562" y="1917"/>
                  </a:lnTo>
                  <a:lnTo>
                    <a:pt x="489" y="1954"/>
                  </a:lnTo>
                  <a:lnTo>
                    <a:pt x="468" y="1868"/>
                  </a:lnTo>
                  <a:lnTo>
                    <a:pt x="200" y="1946"/>
                  </a:lnTo>
                  <a:lnTo>
                    <a:pt x="214" y="2131"/>
                  </a:lnTo>
                  <a:lnTo>
                    <a:pt x="91" y="2451"/>
                  </a:lnTo>
                  <a:lnTo>
                    <a:pt x="136" y="2530"/>
                  </a:lnTo>
                  <a:lnTo>
                    <a:pt x="328" y="2539"/>
                  </a:lnTo>
                  <a:lnTo>
                    <a:pt x="328" y="2540"/>
                  </a:lnTo>
                  <a:lnTo>
                    <a:pt x="400" y="2708"/>
                  </a:lnTo>
                  <a:lnTo>
                    <a:pt x="357" y="2788"/>
                  </a:lnTo>
                  <a:lnTo>
                    <a:pt x="440" y="2788"/>
                  </a:lnTo>
                  <a:lnTo>
                    <a:pt x="455" y="2998"/>
                  </a:lnTo>
                  <a:lnTo>
                    <a:pt x="378" y="3039"/>
                  </a:lnTo>
                  <a:lnTo>
                    <a:pt x="401" y="3128"/>
                  </a:lnTo>
                  <a:lnTo>
                    <a:pt x="168" y="3396"/>
                  </a:lnTo>
                  <a:lnTo>
                    <a:pt x="179" y="3481"/>
                  </a:lnTo>
                  <a:lnTo>
                    <a:pt x="83" y="3504"/>
                  </a:lnTo>
                  <a:lnTo>
                    <a:pt x="36" y="3585"/>
                  </a:lnTo>
                  <a:lnTo>
                    <a:pt x="0" y="3834"/>
                  </a:lnTo>
                  <a:lnTo>
                    <a:pt x="0" y="3836"/>
                  </a:lnTo>
                  <a:lnTo>
                    <a:pt x="324" y="4124"/>
                  </a:lnTo>
                  <a:lnTo>
                    <a:pt x="677" y="4075"/>
                  </a:lnTo>
                  <a:lnTo>
                    <a:pt x="749" y="4137"/>
                  </a:lnTo>
                  <a:lnTo>
                    <a:pt x="1035" y="4131"/>
                  </a:lnTo>
                  <a:lnTo>
                    <a:pt x="1217" y="4142"/>
                  </a:lnTo>
                  <a:lnTo>
                    <a:pt x="1282" y="4079"/>
                  </a:lnTo>
                  <a:lnTo>
                    <a:pt x="1272" y="3889"/>
                  </a:lnTo>
                  <a:lnTo>
                    <a:pt x="1343" y="3852"/>
                  </a:lnTo>
                  <a:lnTo>
                    <a:pt x="1539" y="3918"/>
                  </a:lnTo>
                  <a:lnTo>
                    <a:pt x="1826" y="3994"/>
                  </a:lnTo>
                  <a:lnTo>
                    <a:pt x="1965" y="4119"/>
                  </a:lnTo>
                  <a:lnTo>
                    <a:pt x="2151" y="4107"/>
                  </a:lnTo>
                  <a:lnTo>
                    <a:pt x="2316" y="4325"/>
                  </a:lnTo>
                  <a:lnTo>
                    <a:pt x="2346" y="4241"/>
                  </a:lnTo>
                  <a:lnTo>
                    <a:pt x="2442" y="4236"/>
                  </a:lnTo>
                  <a:lnTo>
                    <a:pt x="2748" y="4383"/>
                  </a:lnTo>
                  <a:lnTo>
                    <a:pt x="2694" y="4523"/>
                  </a:lnTo>
                  <a:lnTo>
                    <a:pt x="2947" y="4599"/>
                  </a:lnTo>
                  <a:lnTo>
                    <a:pt x="3015" y="4763"/>
                  </a:lnTo>
                  <a:lnTo>
                    <a:pt x="3108" y="4769"/>
                  </a:lnTo>
                  <a:lnTo>
                    <a:pt x="3237" y="4653"/>
                  </a:lnTo>
                  <a:lnTo>
                    <a:pt x="3328" y="4648"/>
                  </a:lnTo>
                  <a:lnTo>
                    <a:pt x="3603" y="4710"/>
                  </a:lnTo>
                  <a:lnTo>
                    <a:pt x="3735" y="4814"/>
                  </a:lnTo>
                  <a:lnTo>
                    <a:pt x="3916" y="4800"/>
                  </a:lnTo>
                  <a:lnTo>
                    <a:pt x="3916" y="4715"/>
                  </a:lnTo>
                  <a:lnTo>
                    <a:pt x="4150" y="4593"/>
                  </a:lnTo>
                  <a:lnTo>
                    <a:pt x="4333" y="4560"/>
                  </a:lnTo>
                  <a:lnTo>
                    <a:pt x="4582" y="4627"/>
                  </a:lnTo>
                  <a:lnTo>
                    <a:pt x="4414" y="4419"/>
                  </a:lnTo>
                  <a:lnTo>
                    <a:pt x="4403" y="3910"/>
                  </a:lnTo>
                  <a:lnTo>
                    <a:pt x="4416" y="3624"/>
                  </a:lnTo>
                  <a:lnTo>
                    <a:pt x="4579" y="3316"/>
                  </a:lnTo>
                  <a:lnTo>
                    <a:pt x="4657" y="3237"/>
                  </a:lnTo>
                  <a:lnTo>
                    <a:pt x="4814" y="3120"/>
                  </a:lnTo>
                  <a:lnTo>
                    <a:pt x="5010" y="3120"/>
                  </a:lnTo>
                  <a:lnTo>
                    <a:pt x="5202" y="2910"/>
                  </a:lnTo>
                  <a:lnTo>
                    <a:pt x="5518" y="2679"/>
                  </a:lnTo>
                  <a:lnTo>
                    <a:pt x="5762" y="2611"/>
                  </a:lnTo>
                  <a:lnTo>
                    <a:pt x="5847" y="2754"/>
                  </a:lnTo>
                  <a:lnTo>
                    <a:pt x="5933" y="2775"/>
                  </a:lnTo>
                  <a:lnTo>
                    <a:pt x="5940" y="2775"/>
                  </a:lnTo>
                  <a:lnTo>
                    <a:pt x="6051" y="2602"/>
                  </a:lnTo>
                  <a:lnTo>
                    <a:pt x="6218" y="2552"/>
                  </a:lnTo>
                  <a:lnTo>
                    <a:pt x="6188" y="2473"/>
                  </a:lnTo>
                  <a:lnTo>
                    <a:pt x="6311" y="2334"/>
                  </a:lnTo>
                  <a:lnTo>
                    <a:pt x="6406" y="2360"/>
                  </a:lnTo>
                  <a:lnTo>
                    <a:pt x="6460" y="2053"/>
                  </a:lnTo>
                  <a:lnTo>
                    <a:pt x="6705" y="1791"/>
                  </a:lnTo>
                  <a:lnTo>
                    <a:pt x="6521" y="1605"/>
                  </a:lnTo>
                  <a:lnTo>
                    <a:pt x="6517" y="1447"/>
                  </a:lnTo>
                  <a:lnTo>
                    <a:pt x="6442" y="1316"/>
                  </a:lnTo>
                  <a:lnTo>
                    <a:pt x="6266" y="1217"/>
                  </a:lnTo>
                  <a:lnTo>
                    <a:pt x="6187" y="1217"/>
                  </a:lnTo>
                  <a:lnTo>
                    <a:pt x="6115" y="1283"/>
                  </a:lnTo>
                  <a:lnTo>
                    <a:pt x="6110" y="1192"/>
                  </a:lnTo>
                  <a:lnTo>
                    <a:pt x="5906" y="1319"/>
                  </a:lnTo>
                  <a:lnTo>
                    <a:pt x="5681" y="1175"/>
                  </a:lnTo>
                  <a:lnTo>
                    <a:pt x="5479" y="761"/>
                  </a:lnTo>
                  <a:lnTo>
                    <a:pt x="5418" y="500"/>
                  </a:lnTo>
                  <a:lnTo>
                    <a:pt x="5158" y="277"/>
                  </a:lnTo>
                  <a:lnTo>
                    <a:pt x="5075" y="270"/>
                  </a:lnTo>
                  <a:lnTo>
                    <a:pt x="5071" y="353"/>
                  </a:lnTo>
                  <a:lnTo>
                    <a:pt x="4886" y="317"/>
                  </a:lnTo>
                  <a:lnTo>
                    <a:pt x="4842" y="152"/>
                  </a:lnTo>
                  <a:lnTo>
                    <a:pt x="4776" y="103"/>
                  </a:lnTo>
                  <a:lnTo>
                    <a:pt x="4552" y="296"/>
                  </a:lnTo>
                  <a:lnTo>
                    <a:pt x="4501" y="230"/>
                  </a:lnTo>
                  <a:lnTo>
                    <a:pt x="4301" y="690"/>
                  </a:lnTo>
                  <a:lnTo>
                    <a:pt x="4226" y="542"/>
                  </a:lnTo>
                  <a:lnTo>
                    <a:pt x="4240" y="455"/>
                  </a:lnTo>
                  <a:lnTo>
                    <a:pt x="4171" y="410"/>
                  </a:lnTo>
                  <a:lnTo>
                    <a:pt x="4135" y="287"/>
                  </a:lnTo>
                  <a:lnTo>
                    <a:pt x="3984" y="171"/>
                  </a:lnTo>
                  <a:lnTo>
                    <a:pt x="3847" y="295"/>
                  </a:lnTo>
                  <a:lnTo>
                    <a:pt x="3760" y="556"/>
                  </a:lnTo>
                  <a:lnTo>
                    <a:pt x="3649" y="697"/>
                  </a:lnTo>
                  <a:lnTo>
                    <a:pt x="3466" y="652"/>
                  </a:lnTo>
                  <a:lnTo>
                    <a:pt x="3315" y="744"/>
                  </a:lnTo>
                  <a:lnTo>
                    <a:pt x="3221" y="600"/>
                  </a:lnTo>
                  <a:lnTo>
                    <a:pt x="3272" y="434"/>
                  </a:lnTo>
                  <a:lnTo>
                    <a:pt x="3161" y="260"/>
                  </a:lnTo>
                  <a:lnTo>
                    <a:pt x="3134" y="102"/>
                  </a:lnTo>
                  <a:lnTo>
                    <a:pt x="2938" y="98"/>
                  </a:lnTo>
                  <a:lnTo>
                    <a:pt x="2786" y="174"/>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16">
              <a:extLst>
                <a:ext uri="{FF2B5EF4-FFF2-40B4-BE49-F238E27FC236}">
                  <a16:creationId xmlns:a16="http://schemas.microsoft.com/office/drawing/2014/main" id="{39F392CC-808D-4A72-B1C4-93B22C78284D}"/>
                </a:ext>
              </a:extLst>
            </p:cNvPr>
            <p:cNvSpPr>
              <a:spLocks noEditPoints="1"/>
            </p:cNvSpPr>
            <p:nvPr/>
          </p:nvSpPr>
          <p:spPr bwMode="auto">
            <a:xfrm>
              <a:off x="4722194" y="4207489"/>
              <a:ext cx="1684857" cy="1420745"/>
            </a:xfrm>
            <a:custGeom>
              <a:avLst/>
              <a:gdLst>
                <a:gd name="T0" fmla="*/ 3268 w 4438"/>
                <a:gd name="T1" fmla="*/ 450 h 3744"/>
                <a:gd name="T2" fmla="*/ 3094 w 4438"/>
                <a:gd name="T3" fmla="*/ 164 h 3744"/>
                <a:gd name="T4" fmla="*/ 2948 w 4438"/>
                <a:gd name="T5" fmla="*/ 9 h 3744"/>
                <a:gd name="T6" fmla="*/ 2771 w 4438"/>
                <a:gd name="T7" fmla="*/ 44 h 3744"/>
                <a:gd name="T8" fmla="*/ 2489 w 4438"/>
                <a:gd name="T9" fmla="*/ 0 h 3744"/>
                <a:gd name="T10" fmla="*/ 2494 w 4438"/>
                <a:gd name="T11" fmla="*/ 232 h 3744"/>
                <a:gd name="T12" fmla="*/ 2610 w 4438"/>
                <a:gd name="T13" fmla="*/ 491 h 3744"/>
                <a:gd name="T14" fmla="*/ 2155 w 4438"/>
                <a:gd name="T15" fmla="*/ 570 h 3744"/>
                <a:gd name="T16" fmla="*/ 1970 w 4438"/>
                <a:gd name="T17" fmla="*/ 687 h 3744"/>
                <a:gd name="T18" fmla="*/ 1932 w 4438"/>
                <a:gd name="T19" fmla="*/ 872 h 3744"/>
                <a:gd name="T20" fmla="*/ 1694 w 4438"/>
                <a:gd name="T21" fmla="*/ 1079 h 3744"/>
                <a:gd name="T22" fmla="*/ 1708 w 4438"/>
                <a:gd name="T23" fmla="*/ 1215 h 3744"/>
                <a:gd name="T24" fmla="*/ 1494 w 4438"/>
                <a:gd name="T25" fmla="*/ 1321 h 3744"/>
                <a:gd name="T26" fmla="*/ 1827 w 4438"/>
                <a:gd name="T27" fmla="*/ 1563 h 3744"/>
                <a:gd name="T28" fmla="*/ 1792 w 4438"/>
                <a:gd name="T29" fmla="*/ 1706 h 3744"/>
                <a:gd name="T30" fmla="*/ 1601 w 4438"/>
                <a:gd name="T31" fmla="*/ 1846 h 3744"/>
                <a:gd name="T32" fmla="*/ 1448 w 4438"/>
                <a:gd name="T33" fmla="*/ 1698 h 3744"/>
                <a:gd name="T34" fmla="*/ 1163 w 4438"/>
                <a:gd name="T35" fmla="*/ 1506 h 3744"/>
                <a:gd name="T36" fmla="*/ 1021 w 4438"/>
                <a:gd name="T37" fmla="*/ 1529 h 3744"/>
                <a:gd name="T38" fmla="*/ 667 w 4438"/>
                <a:gd name="T39" fmla="*/ 1519 h 3744"/>
                <a:gd name="T40" fmla="*/ 502 w 4438"/>
                <a:gd name="T41" fmla="*/ 1605 h 3744"/>
                <a:gd name="T42" fmla="*/ 581 w 4438"/>
                <a:gd name="T43" fmla="*/ 1894 h 3744"/>
                <a:gd name="T44" fmla="*/ 520 w 4438"/>
                <a:gd name="T45" fmla="*/ 2342 h 3744"/>
                <a:gd name="T46" fmla="*/ 371 w 4438"/>
                <a:gd name="T47" fmla="*/ 2623 h 3744"/>
                <a:gd name="T48" fmla="*/ 278 w 4438"/>
                <a:gd name="T49" fmla="*/ 2841 h 3744"/>
                <a:gd name="T50" fmla="*/ 0 w 4438"/>
                <a:gd name="T51" fmla="*/ 3064 h 3744"/>
                <a:gd name="T52" fmla="*/ 471 w 4438"/>
                <a:gd name="T53" fmla="*/ 3148 h 3744"/>
                <a:gd name="T54" fmla="*/ 563 w 4438"/>
                <a:gd name="T55" fmla="*/ 3252 h 3744"/>
                <a:gd name="T56" fmla="*/ 781 w 4438"/>
                <a:gd name="T57" fmla="*/ 3154 h 3744"/>
                <a:gd name="T58" fmla="*/ 896 w 4438"/>
                <a:gd name="T59" fmla="*/ 3088 h 3744"/>
                <a:gd name="T60" fmla="*/ 1412 w 4438"/>
                <a:gd name="T61" fmla="*/ 3203 h 3744"/>
                <a:gd name="T62" fmla="*/ 1806 w 4438"/>
                <a:gd name="T63" fmla="*/ 3526 h 3744"/>
                <a:gd name="T64" fmla="*/ 1891 w 4438"/>
                <a:gd name="T65" fmla="*/ 3506 h 3744"/>
                <a:gd name="T66" fmla="*/ 2059 w 4438"/>
                <a:gd name="T67" fmla="*/ 3690 h 3744"/>
                <a:gd name="T68" fmla="*/ 2489 w 4438"/>
                <a:gd name="T69" fmla="*/ 3662 h 3744"/>
                <a:gd name="T70" fmla="*/ 2582 w 4438"/>
                <a:gd name="T71" fmla="*/ 3583 h 3744"/>
                <a:gd name="T72" fmla="*/ 2797 w 4438"/>
                <a:gd name="T73" fmla="*/ 3537 h 3744"/>
                <a:gd name="T74" fmla="*/ 3038 w 4438"/>
                <a:gd name="T75" fmla="*/ 3430 h 3744"/>
                <a:gd name="T76" fmla="*/ 3212 w 4438"/>
                <a:gd name="T77" fmla="*/ 3283 h 3744"/>
                <a:gd name="T78" fmla="*/ 3286 w 4438"/>
                <a:gd name="T79" fmla="*/ 3001 h 3744"/>
                <a:gd name="T80" fmla="*/ 3570 w 4438"/>
                <a:gd name="T81" fmla="*/ 2757 h 3744"/>
                <a:gd name="T82" fmla="*/ 3767 w 4438"/>
                <a:gd name="T83" fmla="*/ 2559 h 3744"/>
                <a:gd name="T84" fmla="*/ 4199 w 4438"/>
                <a:gd name="T85" fmla="*/ 2122 h 3744"/>
                <a:gd name="T86" fmla="*/ 4438 w 4438"/>
                <a:gd name="T87" fmla="*/ 1746 h 3744"/>
                <a:gd name="T88" fmla="*/ 3977 w 4438"/>
                <a:gd name="T89" fmla="*/ 1716 h 3744"/>
                <a:gd name="T90" fmla="*/ 3530 w 4438"/>
                <a:gd name="T91" fmla="*/ 1538 h 3744"/>
                <a:gd name="T92" fmla="*/ 3347 w 4438"/>
                <a:gd name="T93" fmla="*/ 1321 h 3744"/>
                <a:gd name="T94" fmla="*/ 3289 w 4438"/>
                <a:gd name="T95" fmla="*/ 1021 h 3744"/>
                <a:gd name="T96" fmla="*/ 3393 w 4438"/>
                <a:gd name="T97" fmla="*/ 796 h 3744"/>
                <a:gd name="T98" fmla="*/ 3397 w 4438"/>
                <a:gd name="T99" fmla="*/ 787 h 3744"/>
                <a:gd name="T100" fmla="*/ 3553 w 4438"/>
                <a:gd name="T101" fmla="*/ 729 h 3744"/>
                <a:gd name="T102" fmla="*/ 1186 w 4438"/>
                <a:gd name="T103" fmla="*/ 3030 h 3744"/>
                <a:gd name="T104" fmla="*/ 1219 w 4438"/>
                <a:gd name="T105" fmla="*/ 3100 h 3744"/>
                <a:gd name="T106" fmla="*/ 993 w 4438"/>
                <a:gd name="T107" fmla="*/ 3007 h 3744"/>
                <a:gd name="T108" fmla="*/ 1126 w 4438"/>
                <a:gd name="T109" fmla="*/ 2912 h 3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38" h="3744">
                  <a:moveTo>
                    <a:pt x="3444" y="459"/>
                  </a:moveTo>
                  <a:lnTo>
                    <a:pt x="3268" y="450"/>
                  </a:lnTo>
                  <a:lnTo>
                    <a:pt x="3118" y="355"/>
                  </a:lnTo>
                  <a:lnTo>
                    <a:pt x="3094" y="164"/>
                  </a:lnTo>
                  <a:lnTo>
                    <a:pt x="3013" y="161"/>
                  </a:lnTo>
                  <a:lnTo>
                    <a:pt x="2948" y="9"/>
                  </a:lnTo>
                  <a:lnTo>
                    <a:pt x="2946" y="9"/>
                  </a:lnTo>
                  <a:lnTo>
                    <a:pt x="2771" y="44"/>
                  </a:lnTo>
                  <a:lnTo>
                    <a:pt x="2713" y="101"/>
                  </a:lnTo>
                  <a:lnTo>
                    <a:pt x="2489" y="0"/>
                  </a:lnTo>
                  <a:lnTo>
                    <a:pt x="2444" y="111"/>
                  </a:lnTo>
                  <a:lnTo>
                    <a:pt x="2494" y="232"/>
                  </a:lnTo>
                  <a:lnTo>
                    <a:pt x="2622" y="321"/>
                  </a:lnTo>
                  <a:lnTo>
                    <a:pt x="2610" y="491"/>
                  </a:lnTo>
                  <a:lnTo>
                    <a:pt x="2521" y="459"/>
                  </a:lnTo>
                  <a:lnTo>
                    <a:pt x="2155" y="570"/>
                  </a:lnTo>
                  <a:lnTo>
                    <a:pt x="2129" y="652"/>
                  </a:lnTo>
                  <a:lnTo>
                    <a:pt x="1970" y="687"/>
                  </a:lnTo>
                  <a:lnTo>
                    <a:pt x="1943" y="776"/>
                  </a:lnTo>
                  <a:lnTo>
                    <a:pt x="1932" y="872"/>
                  </a:lnTo>
                  <a:lnTo>
                    <a:pt x="1766" y="883"/>
                  </a:lnTo>
                  <a:lnTo>
                    <a:pt x="1694" y="1079"/>
                  </a:lnTo>
                  <a:lnTo>
                    <a:pt x="1780" y="1143"/>
                  </a:lnTo>
                  <a:lnTo>
                    <a:pt x="1708" y="1215"/>
                  </a:lnTo>
                  <a:lnTo>
                    <a:pt x="1588" y="1175"/>
                  </a:lnTo>
                  <a:lnTo>
                    <a:pt x="1494" y="1321"/>
                  </a:lnTo>
                  <a:lnTo>
                    <a:pt x="1538" y="1399"/>
                  </a:lnTo>
                  <a:lnTo>
                    <a:pt x="1827" y="1563"/>
                  </a:lnTo>
                  <a:lnTo>
                    <a:pt x="1822" y="1700"/>
                  </a:lnTo>
                  <a:lnTo>
                    <a:pt x="1792" y="1706"/>
                  </a:lnTo>
                  <a:lnTo>
                    <a:pt x="1725" y="1709"/>
                  </a:lnTo>
                  <a:lnTo>
                    <a:pt x="1601" y="1846"/>
                  </a:lnTo>
                  <a:lnTo>
                    <a:pt x="1450" y="1781"/>
                  </a:lnTo>
                  <a:lnTo>
                    <a:pt x="1448" y="1698"/>
                  </a:lnTo>
                  <a:lnTo>
                    <a:pt x="1177" y="1674"/>
                  </a:lnTo>
                  <a:lnTo>
                    <a:pt x="1163" y="1506"/>
                  </a:lnTo>
                  <a:lnTo>
                    <a:pt x="1091" y="1571"/>
                  </a:lnTo>
                  <a:lnTo>
                    <a:pt x="1021" y="1529"/>
                  </a:lnTo>
                  <a:lnTo>
                    <a:pt x="769" y="1643"/>
                  </a:lnTo>
                  <a:lnTo>
                    <a:pt x="667" y="1519"/>
                  </a:lnTo>
                  <a:lnTo>
                    <a:pt x="498" y="1500"/>
                  </a:lnTo>
                  <a:lnTo>
                    <a:pt x="502" y="1605"/>
                  </a:lnTo>
                  <a:lnTo>
                    <a:pt x="577" y="1736"/>
                  </a:lnTo>
                  <a:lnTo>
                    <a:pt x="581" y="1894"/>
                  </a:lnTo>
                  <a:lnTo>
                    <a:pt x="765" y="2080"/>
                  </a:lnTo>
                  <a:lnTo>
                    <a:pt x="520" y="2342"/>
                  </a:lnTo>
                  <a:lnTo>
                    <a:pt x="466" y="2649"/>
                  </a:lnTo>
                  <a:lnTo>
                    <a:pt x="371" y="2623"/>
                  </a:lnTo>
                  <a:lnTo>
                    <a:pt x="248" y="2762"/>
                  </a:lnTo>
                  <a:lnTo>
                    <a:pt x="278" y="2841"/>
                  </a:lnTo>
                  <a:lnTo>
                    <a:pt x="111" y="2891"/>
                  </a:lnTo>
                  <a:lnTo>
                    <a:pt x="0" y="3064"/>
                  </a:lnTo>
                  <a:lnTo>
                    <a:pt x="413" y="3077"/>
                  </a:lnTo>
                  <a:lnTo>
                    <a:pt x="471" y="3148"/>
                  </a:lnTo>
                  <a:lnTo>
                    <a:pt x="457" y="3229"/>
                  </a:lnTo>
                  <a:lnTo>
                    <a:pt x="563" y="3252"/>
                  </a:lnTo>
                  <a:lnTo>
                    <a:pt x="844" y="3221"/>
                  </a:lnTo>
                  <a:lnTo>
                    <a:pt x="781" y="3154"/>
                  </a:lnTo>
                  <a:lnTo>
                    <a:pt x="817" y="3082"/>
                  </a:lnTo>
                  <a:lnTo>
                    <a:pt x="896" y="3088"/>
                  </a:lnTo>
                  <a:lnTo>
                    <a:pt x="1029" y="3247"/>
                  </a:lnTo>
                  <a:lnTo>
                    <a:pt x="1412" y="3203"/>
                  </a:lnTo>
                  <a:lnTo>
                    <a:pt x="1525" y="3457"/>
                  </a:lnTo>
                  <a:lnTo>
                    <a:pt x="1806" y="3526"/>
                  </a:lnTo>
                  <a:lnTo>
                    <a:pt x="1885" y="3502"/>
                  </a:lnTo>
                  <a:lnTo>
                    <a:pt x="1891" y="3506"/>
                  </a:lnTo>
                  <a:lnTo>
                    <a:pt x="2068" y="3609"/>
                  </a:lnTo>
                  <a:lnTo>
                    <a:pt x="2059" y="3690"/>
                  </a:lnTo>
                  <a:lnTo>
                    <a:pt x="2316" y="3615"/>
                  </a:lnTo>
                  <a:lnTo>
                    <a:pt x="2489" y="3662"/>
                  </a:lnTo>
                  <a:lnTo>
                    <a:pt x="2521" y="3744"/>
                  </a:lnTo>
                  <a:lnTo>
                    <a:pt x="2582" y="3583"/>
                  </a:lnTo>
                  <a:lnTo>
                    <a:pt x="2796" y="3619"/>
                  </a:lnTo>
                  <a:lnTo>
                    <a:pt x="2797" y="3537"/>
                  </a:lnTo>
                  <a:lnTo>
                    <a:pt x="2959" y="3501"/>
                  </a:lnTo>
                  <a:lnTo>
                    <a:pt x="3038" y="3430"/>
                  </a:lnTo>
                  <a:lnTo>
                    <a:pt x="3147" y="3439"/>
                  </a:lnTo>
                  <a:lnTo>
                    <a:pt x="3212" y="3283"/>
                  </a:lnTo>
                  <a:lnTo>
                    <a:pt x="3110" y="3235"/>
                  </a:lnTo>
                  <a:lnTo>
                    <a:pt x="3286" y="3001"/>
                  </a:lnTo>
                  <a:lnTo>
                    <a:pt x="3444" y="2980"/>
                  </a:lnTo>
                  <a:lnTo>
                    <a:pt x="3570" y="2757"/>
                  </a:lnTo>
                  <a:lnTo>
                    <a:pt x="3735" y="2679"/>
                  </a:lnTo>
                  <a:lnTo>
                    <a:pt x="3767" y="2559"/>
                  </a:lnTo>
                  <a:lnTo>
                    <a:pt x="4184" y="2332"/>
                  </a:lnTo>
                  <a:lnTo>
                    <a:pt x="4199" y="2122"/>
                  </a:lnTo>
                  <a:lnTo>
                    <a:pt x="4378" y="1872"/>
                  </a:lnTo>
                  <a:lnTo>
                    <a:pt x="4438" y="1746"/>
                  </a:lnTo>
                  <a:lnTo>
                    <a:pt x="4321" y="1594"/>
                  </a:lnTo>
                  <a:lnTo>
                    <a:pt x="3977" y="1716"/>
                  </a:lnTo>
                  <a:lnTo>
                    <a:pt x="3713" y="1575"/>
                  </a:lnTo>
                  <a:lnTo>
                    <a:pt x="3530" y="1538"/>
                  </a:lnTo>
                  <a:lnTo>
                    <a:pt x="3352" y="1325"/>
                  </a:lnTo>
                  <a:lnTo>
                    <a:pt x="3347" y="1321"/>
                  </a:lnTo>
                  <a:lnTo>
                    <a:pt x="3402" y="1178"/>
                  </a:lnTo>
                  <a:lnTo>
                    <a:pt x="3289" y="1021"/>
                  </a:lnTo>
                  <a:lnTo>
                    <a:pt x="3353" y="968"/>
                  </a:lnTo>
                  <a:lnTo>
                    <a:pt x="3393" y="796"/>
                  </a:lnTo>
                  <a:lnTo>
                    <a:pt x="3393" y="794"/>
                  </a:lnTo>
                  <a:lnTo>
                    <a:pt x="3397" y="787"/>
                  </a:lnTo>
                  <a:lnTo>
                    <a:pt x="3450" y="727"/>
                  </a:lnTo>
                  <a:lnTo>
                    <a:pt x="3553" y="729"/>
                  </a:lnTo>
                  <a:lnTo>
                    <a:pt x="3444" y="459"/>
                  </a:lnTo>
                  <a:close/>
                  <a:moveTo>
                    <a:pt x="1186" y="3030"/>
                  </a:moveTo>
                  <a:lnTo>
                    <a:pt x="1282" y="2990"/>
                  </a:lnTo>
                  <a:lnTo>
                    <a:pt x="1219" y="3100"/>
                  </a:lnTo>
                  <a:lnTo>
                    <a:pt x="1126" y="3132"/>
                  </a:lnTo>
                  <a:lnTo>
                    <a:pt x="993" y="3007"/>
                  </a:lnTo>
                  <a:lnTo>
                    <a:pt x="1009" y="2912"/>
                  </a:lnTo>
                  <a:lnTo>
                    <a:pt x="1126" y="2912"/>
                  </a:lnTo>
                  <a:lnTo>
                    <a:pt x="1186" y="303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18">
              <a:extLst>
                <a:ext uri="{FF2B5EF4-FFF2-40B4-BE49-F238E27FC236}">
                  <a16:creationId xmlns:a16="http://schemas.microsoft.com/office/drawing/2014/main" id="{90E4F434-0B61-4D6E-88AB-22E8DFAD7515}"/>
                </a:ext>
              </a:extLst>
            </p:cNvPr>
            <p:cNvSpPr>
              <a:spLocks/>
            </p:cNvSpPr>
            <p:nvPr/>
          </p:nvSpPr>
          <p:spPr bwMode="auto">
            <a:xfrm>
              <a:off x="2005172" y="3466758"/>
              <a:ext cx="81966" cy="51608"/>
            </a:xfrm>
            <a:custGeom>
              <a:avLst/>
              <a:gdLst>
                <a:gd name="T0" fmla="*/ 3 w 214"/>
                <a:gd name="T1" fmla="*/ 18 h 135"/>
                <a:gd name="T2" fmla="*/ 4 w 214"/>
                <a:gd name="T3" fmla="*/ 18 h 135"/>
                <a:gd name="T4" fmla="*/ 0 w 214"/>
                <a:gd name="T5" fmla="*/ 19 h 135"/>
                <a:gd name="T6" fmla="*/ 129 w 214"/>
                <a:gd name="T7" fmla="*/ 135 h 135"/>
                <a:gd name="T8" fmla="*/ 214 w 214"/>
                <a:gd name="T9" fmla="*/ 99 h 135"/>
                <a:gd name="T10" fmla="*/ 58 w 214"/>
                <a:gd name="T11" fmla="*/ 0 h 135"/>
                <a:gd name="T12" fmla="*/ 3 w 214"/>
                <a:gd name="T13" fmla="*/ 18 h 135"/>
              </a:gdLst>
              <a:ahLst/>
              <a:cxnLst>
                <a:cxn ang="0">
                  <a:pos x="T0" y="T1"/>
                </a:cxn>
                <a:cxn ang="0">
                  <a:pos x="T2" y="T3"/>
                </a:cxn>
                <a:cxn ang="0">
                  <a:pos x="T4" y="T5"/>
                </a:cxn>
                <a:cxn ang="0">
                  <a:pos x="T6" y="T7"/>
                </a:cxn>
                <a:cxn ang="0">
                  <a:pos x="T8" y="T9"/>
                </a:cxn>
                <a:cxn ang="0">
                  <a:pos x="T10" y="T11"/>
                </a:cxn>
                <a:cxn ang="0">
                  <a:pos x="T12" y="T13"/>
                </a:cxn>
              </a:cxnLst>
              <a:rect l="0" t="0" r="r" b="b"/>
              <a:pathLst>
                <a:path w="214" h="135">
                  <a:moveTo>
                    <a:pt x="3" y="18"/>
                  </a:moveTo>
                  <a:lnTo>
                    <a:pt x="4" y="18"/>
                  </a:lnTo>
                  <a:lnTo>
                    <a:pt x="0" y="19"/>
                  </a:lnTo>
                  <a:lnTo>
                    <a:pt x="129" y="135"/>
                  </a:lnTo>
                  <a:lnTo>
                    <a:pt x="214" y="99"/>
                  </a:lnTo>
                  <a:lnTo>
                    <a:pt x="58" y="0"/>
                  </a:lnTo>
                  <a:lnTo>
                    <a:pt x="3" y="1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19">
              <a:extLst>
                <a:ext uri="{FF2B5EF4-FFF2-40B4-BE49-F238E27FC236}">
                  <a16:creationId xmlns:a16="http://schemas.microsoft.com/office/drawing/2014/main" id="{C3D65092-D528-43BA-85F4-8FFC50A86C5E}"/>
                </a:ext>
              </a:extLst>
            </p:cNvPr>
            <p:cNvSpPr>
              <a:spLocks/>
            </p:cNvSpPr>
            <p:nvPr/>
          </p:nvSpPr>
          <p:spPr bwMode="auto">
            <a:xfrm>
              <a:off x="2029458" y="3606404"/>
              <a:ext cx="86520" cy="153307"/>
            </a:xfrm>
            <a:custGeom>
              <a:avLst/>
              <a:gdLst>
                <a:gd name="T0" fmla="*/ 198 w 225"/>
                <a:gd name="T1" fmla="*/ 99 h 404"/>
                <a:gd name="T2" fmla="*/ 50 w 225"/>
                <a:gd name="T3" fmla="*/ 0 h 404"/>
                <a:gd name="T4" fmla="*/ 0 w 225"/>
                <a:gd name="T5" fmla="*/ 81 h 404"/>
                <a:gd name="T6" fmla="*/ 186 w 225"/>
                <a:gd name="T7" fmla="*/ 404 h 404"/>
                <a:gd name="T8" fmla="*/ 225 w 225"/>
                <a:gd name="T9" fmla="*/ 313 h 404"/>
                <a:gd name="T10" fmla="*/ 198 w 225"/>
                <a:gd name="T11" fmla="*/ 99 h 404"/>
              </a:gdLst>
              <a:ahLst/>
              <a:cxnLst>
                <a:cxn ang="0">
                  <a:pos x="T0" y="T1"/>
                </a:cxn>
                <a:cxn ang="0">
                  <a:pos x="T2" y="T3"/>
                </a:cxn>
                <a:cxn ang="0">
                  <a:pos x="T4" y="T5"/>
                </a:cxn>
                <a:cxn ang="0">
                  <a:pos x="T6" y="T7"/>
                </a:cxn>
                <a:cxn ang="0">
                  <a:pos x="T8" y="T9"/>
                </a:cxn>
                <a:cxn ang="0">
                  <a:pos x="T10" y="T11"/>
                </a:cxn>
              </a:cxnLst>
              <a:rect l="0" t="0" r="r" b="b"/>
              <a:pathLst>
                <a:path w="225" h="404">
                  <a:moveTo>
                    <a:pt x="198" y="99"/>
                  </a:moveTo>
                  <a:lnTo>
                    <a:pt x="50" y="0"/>
                  </a:lnTo>
                  <a:lnTo>
                    <a:pt x="0" y="81"/>
                  </a:lnTo>
                  <a:lnTo>
                    <a:pt x="186" y="404"/>
                  </a:lnTo>
                  <a:lnTo>
                    <a:pt x="225" y="313"/>
                  </a:lnTo>
                  <a:lnTo>
                    <a:pt x="198" y="99"/>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Line 21">
              <a:extLst>
                <a:ext uri="{FF2B5EF4-FFF2-40B4-BE49-F238E27FC236}">
                  <a16:creationId xmlns:a16="http://schemas.microsoft.com/office/drawing/2014/main" id="{81EBF43B-693E-4A27-973E-4726C19D3087}"/>
                </a:ext>
              </a:extLst>
            </p:cNvPr>
            <p:cNvSpPr>
              <a:spLocks noChangeShapeType="1"/>
            </p:cNvSpPr>
            <p:nvPr/>
          </p:nvSpPr>
          <p:spPr bwMode="auto">
            <a:xfrm flipV="1">
              <a:off x="6009365" y="4504995"/>
              <a:ext cx="1518" cy="4554"/>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22">
              <a:extLst>
                <a:ext uri="{FF2B5EF4-FFF2-40B4-BE49-F238E27FC236}">
                  <a16:creationId xmlns:a16="http://schemas.microsoft.com/office/drawing/2014/main" id="{4DCC3BFA-866E-4916-AC3E-1AD296064288}"/>
                </a:ext>
              </a:extLst>
            </p:cNvPr>
            <p:cNvSpPr>
              <a:spLocks/>
            </p:cNvSpPr>
            <p:nvPr/>
          </p:nvSpPr>
          <p:spPr bwMode="auto">
            <a:xfrm>
              <a:off x="2566791" y="5470373"/>
              <a:ext cx="24286" cy="30358"/>
            </a:xfrm>
            <a:custGeom>
              <a:avLst/>
              <a:gdLst>
                <a:gd name="T0" fmla="*/ 64 w 64"/>
                <a:gd name="T1" fmla="*/ 78 h 78"/>
                <a:gd name="T2" fmla="*/ 0 w 64"/>
                <a:gd name="T3" fmla="*/ 32 h 78"/>
                <a:gd name="T4" fmla="*/ 62 w 64"/>
                <a:gd name="T5" fmla="*/ 0 h 78"/>
                <a:gd name="T6" fmla="*/ 64 w 64"/>
                <a:gd name="T7" fmla="*/ 78 h 78"/>
              </a:gdLst>
              <a:ahLst/>
              <a:cxnLst>
                <a:cxn ang="0">
                  <a:pos x="T0" y="T1"/>
                </a:cxn>
                <a:cxn ang="0">
                  <a:pos x="T2" y="T3"/>
                </a:cxn>
                <a:cxn ang="0">
                  <a:pos x="T4" y="T5"/>
                </a:cxn>
                <a:cxn ang="0">
                  <a:pos x="T6" y="T7"/>
                </a:cxn>
              </a:cxnLst>
              <a:rect l="0" t="0" r="r" b="b"/>
              <a:pathLst>
                <a:path w="64" h="78">
                  <a:moveTo>
                    <a:pt x="64" y="78"/>
                  </a:moveTo>
                  <a:lnTo>
                    <a:pt x="0" y="32"/>
                  </a:lnTo>
                  <a:lnTo>
                    <a:pt x="62" y="0"/>
                  </a:lnTo>
                  <a:lnTo>
                    <a:pt x="64" y="78"/>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23">
              <a:extLst>
                <a:ext uri="{FF2B5EF4-FFF2-40B4-BE49-F238E27FC236}">
                  <a16:creationId xmlns:a16="http://schemas.microsoft.com/office/drawing/2014/main" id="{8FE6523F-7745-46A2-9EE1-6FF4A9E3244F}"/>
                </a:ext>
              </a:extLst>
            </p:cNvPr>
            <p:cNvSpPr>
              <a:spLocks/>
            </p:cNvSpPr>
            <p:nvPr/>
          </p:nvSpPr>
          <p:spPr bwMode="auto">
            <a:xfrm>
              <a:off x="1766863" y="5408139"/>
              <a:ext cx="2439249" cy="734659"/>
            </a:xfrm>
            <a:custGeom>
              <a:avLst/>
              <a:gdLst>
                <a:gd name="T0" fmla="*/ 0 w 6429"/>
                <a:gd name="T1" fmla="*/ 0 h 1939"/>
                <a:gd name="T2" fmla="*/ 167 w 6429"/>
                <a:gd name="T3" fmla="*/ 78 h 1939"/>
                <a:gd name="T4" fmla="*/ 181 w 6429"/>
                <a:gd name="T5" fmla="*/ 169 h 1939"/>
                <a:gd name="T6" fmla="*/ 247 w 6429"/>
                <a:gd name="T7" fmla="*/ 109 h 1939"/>
                <a:gd name="T8" fmla="*/ 438 w 6429"/>
                <a:gd name="T9" fmla="*/ 146 h 1939"/>
                <a:gd name="T10" fmla="*/ 480 w 6429"/>
                <a:gd name="T11" fmla="*/ 228 h 1939"/>
                <a:gd name="T12" fmla="*/ 425 w 6429"/>
                <a:gd name="T13" fmla="*/ 400 h 1939"/>
                <a:gd name="T14" fmla="*/ 349 w 6429"/>
                <a:gd name="T15" fmla="*/ 467 h 1939"/>
                <a:gd name="T16" fmla="*/ 385 w 6429"/>
                <a:gd name="T17" fmla="*/ 549 h 1939"/>
                <a:gd name="T18" fmla="*/ 498 w 6429"/>
                <a:gd name="T19" fmla="*/ 576 h 1939"/>
                <a:gd name="T20" fmla="*/ 513 w 6429"/>
                <a:gd name="T21" fmla="*/ 472 h 1939"/>
                <a:gd name="T22" fmla="*/ 598 w 6429"/>
                <a:gd name="T23" fmla="*/ 445 h 1939"/>
                <a:gd name="T24" fmla="*/ 604 w 6429"/>
                <a:gd name="T25" fmla="*/ 543 h 1939"/>
                <a:gd name="T26" fmla="*/ 774 w 6429"/>
                <a:gd name="T27" fmla="*/ 634 h 1939"/>
                <a:gd name="T28" fmla="*/ 1054 w 6429"/>
                <a:gd name="T29" fmla="*/ 742 h 1939"/>
                <a:gd name="T30" fmla="*/ 1235 w 6429"/>
                <a:gd name="T31" fmla="*/ 732 h 1939"/>
                <a:gd name="T32" fmla="*/ 1310 w 6429"/>
                <a:gd name="T33" fmla="*/ 869 h 1939"/>
                <a:gd name="T34" fmla="*/ 1537 w 6429"/>
                <a:gd name="T35" fmla="*/ 1053 h 1939"/>
                <a:gd name="T36" fmla="*/ 1604 w 6429"/>
                <a:gd name="T37" fmla="*/ 1006 h 1939"/>
                <a:gd name="T38" fmla="*/ 1671 w 6429"/>
                <a:gd name="T39" fmla="*/ 1048 h 1939"/>
                <a:gd name="T40" fmla="*/ 1843 w 6429"/>
                <a:gd name="T41" fmla="*/ 959 h 1939"/>
                <a:gd name="T42" fmla="*/ 1847 w 6429"/>
                <a:gd name="T43" fmla="*/ 961 h 1939"/>
                <a:gd name="T44" fmla="*/ 2171 w 6429"/>
                <a:gd name="T45" fmla="*/ 1249 h 1939"/>
                <a:gd name="T46" fmla="*/ 2524 w 6429"/>
                <a:gd name="T47" fmla="*/ 1200 h 1939"/>
                <a:gd name="T48" fmla="*/ 2596 w 6429"/>
                <a:gd name="T49" fmla="*/ 1262 h 1939"/>
                <a:gd name="T50" fmla="*/ 2882 w 6429"/>
                <a:gd name="T51" fmla="*/ 1256 h 1939"/>
                <a:gd name="T52" fmla="*/ 3064 w 6429"/>
                <a:gd name="T53" fmla="*/ 1267 h 1939"/>
                <a:gd name="T54" fmla="*/ 3129 w 6429"/>
                <a:gd name="T55" fmla="*/ 1204 h 1939"/>
                <a:gd name="T56" fmla="*/ 3119 w 6429"/>
                <a:gd name="T57" fmla="*/ 1014 h 1939"/>
                <a:gd name="T58" fmla="*/ 3190 w 6429"/>
                <a:gd name="T59" fmla="*/ 977 h 1939"/>
                <a:gd name="T60" fmla="*/ 3386 w 6429"/>
                <a:gd name="T61" fmla="*/ 1043 h 1939"/>
                <a:gd name="T62" fmla="*/ 3673 w 6429"/>
                <a:gd name="T63" fmla="*/ 1119 h 1939"/>
                <a:gd name="T64" fmla="*/ 3812 w 6429"/>
                <a:gd name="T65" fmla="*/ 1244 h 1939"/>
                <a:gd name="T66" fmla="*/ 3998 w 6429"/>
                <a:gd name="T67" fmla="*/ 1232 h 1939"/>
                <a:gd name="T68" fmla="*/ 4163 w 6429"/>
                <a:gd name="T69" fmla="*/ 1450 h 1939"/>
                <a:gd name="T70" fmla="*/ 4193 w 6429"/>
                <a:gd name="T71" fmla="*/ 1366 h 1939"/>
                <a:gd name="T72" fmla="*/ 4289 w 6429"/>
                <a:gd name="T73" fmla="*/ 1361 h 1939"/>
                <a:gd name="T74" fmla="*/ 4595 w 6429"/>
                <a:gd name="T75" fmla="*/ 1508 h 1939"/>
                <a:gd name="T76" fmla="*/ 4541 w 6429"/>
                <a:gd name="T77" fmla="*/ 1648 h 1939"/>
                <a:gd name="T78" fmla="*/ 4794 w 6429"/>
                <a:gd name="T79" fmla="*/ 1724 h 1939"/>
                <a:gd name="T80" fmla="*/ 4862 w 6429"/>
                <a:gd name="T81" fmla="*/ 1888 h 1939"/>
                <a:gd name="T82" fmla="*/ 4955 w 6429"/>
                <a:gd name="T83" fmla="*/ 1894 h 1939"/>
                <a:gd name="T84" fmla="*/ 5084 w 6429"/>
                <a:gd name="T85" fmla="*/ 1778 h 1939"/>
                <a:gd name="T86" fmla="*/ 5175 w 6429"/>
                <a:gd name="T87" fmla="*/ 1773 h 1939"/>
                <a:gd name="T88" fmla="*/ 5450 w 6429"/>
                <a:gd name="T89" fmla="*/ 1835 h 1939"/>
                <a:gd name="T90" fmla="*/ 5582 w 6429"/>
                <a:gd name="T91" fmla="*/ 1939 h 1939"/>
                <a:gd name="T92" fmla="*/ 5763 w 6429"/>
                <a:gd name="T93" fmla="*/ 1925 h 1939"/>
                <a:gd name="T94" fmla="*/ 5763 w 6429"/>
                <a:gd name="T95" fmla="*/ 1840 h 1939"/>
                <a:gd name="T96" fmla="*/ 5997 w 6429"/>
                <a:gd name="T97" fmla="*/ 1718 h 1939"/>
                <a:gd name="T98" fmla="*/ 6180 w 6429"/>
                <a:gd name="T99" fmla="*/ 1685 h 1939"/>
                <a:gd name="T100" fmla="*/ 6429 w 6429"/>
                <a:gd name="T101" fmla="*/ 1752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29" h="1939">
                  <a:moveTo>
                    <a:pt x="0" y="0"/>
                  </a:moveTo>
                  <a:lnTo>
                    <a:pt x="167" y="78"/>
                  </a:lnTo>
                  <a:lnTo>
                    <a:pt x="181" y="169"/>
                  </a:lnTo>
                  <a:lnTo>
                    <a:pt x="247" y="109"/>
                  </a:lnTo>
                  <a:lnTo>
                    <a:pt x="438" y="146"/>
                  </a:lnTo>
                  <a:lnTo>
                    <a:pt x="480" y="228"/>
                  </a:lnTo>
                  <a:lnTo>
                    <a:pt x="425" y="400"/>
                  </a:lnTo>
                  <a:lnTo>
                    <a:pt x="349" y="467"/>
                  </a:lnTo>
                  <a:lnTo>
                    <a:pt x="385" y="549"/>
                  </a:lnTo>
                  <a:lnTo>
                    <a:pt x="498" y="576"/>
                  </a:lnTo>
                  <a:lnTo>
                    <a:pt x="513" y="472"/>
                  </a:lnTo>
                  <a:lnTo>
                    <a:pt x="598" y="445"/>
                  </a:lnTo>
                  <a:lnTo>
                    <a:pt x="604" y="543"/>
                  </a:lnTo>
                  <a:lnTo>
                    <a:pt x="774" y="634"/>
                  </a:lnTo>
                  <a:lnTo>
                    <a:pt x="1054" y="742"/>
                  </a:lnTo>
                  <a:lnTo>
                    <a:pt x="1235" y="732"/>
                  </a:lnTo>
                  <a:lnTo>
                    <a:pt x="1310" y="869"/>
                  </a:lnTo>
                  <a:lnTo>
                    <a:pt x="1537" y="1053"/>
                  </a:lnTo>
                  <a:lnTo>
                    <a:pt x="1604" y="1006"/>
                  </a:lnTo>
                  <a:lnTo>
                    <a:pt x="1671" y="1048"/>
                  </a:lnTo>
                  <a:lnTo>
                    <a:pt x="1843" y="959"/>
                  </a:lnTo>
                  <a:lnTo>
                    <a:pt x="1847" y="961"/>
                  </a:lnTo>
                  <a:lnTo>
                    <a:pt x="2171" y="1249"/>
                  </a:lnTo>
                  <a:lnTo>
                    <a:pt x="2524" y="1200"/>
                  </a:lnTo>
                  <a:lnTo>
                    <a:pt x="2596" y="1262"/>
                  </a:lnTo>
                  <a:lnTo>
                    <a:pt x="2882" y="1256"/>
                  </a:lnTo>
                  <a:lnTo>
                    <a:pt x="3064" y="1267"/>
                  </a:lnTo>
                  <a:lnTo>
                    <a:pt x="3129" y="1204"/>
                  </a:lnTo>
                  <a:lnTo>
                    <a:pt x="3119" y="1014"/>
                  </a:lnTo>
                  <a:lnTo>
                    <a:pt x="3190" y="977"/>
                  </a:lnTo>
                  <a:lnTo>
                    <a:pt x="3386" y="1043"/>
                  </a:lnTo>
                  <a:lnTo>
                    <a:pt x="3673" y="1119"/>
                  </a:lnTo>
                  <a:lnTo>
                    <a:pt x="3812" y="1244"/>
                  </a:lnTo>
                  <a:lnTo>
                    <a:pt x="3998" y="1232"/>
                  </a:lnTo>
                  <a:lnTo>
                    <a:pt x="4163" y="1450"/>
                  </a:lnTo>
                  <a:lnTo>
                    <a:pt x="4193" y="1366"/>
                  </a:lnTo>
                  <a:lnTo>
                    <a:pt x="4289" y="1361"/>
                  </a:lnTo>
                  <a:lnTo>
                    <a:pt x="4595" y="1508"/>
                  </a:lnTo>
                  <a:lnTo>
                    <a:pt x="4541" y="1648"/>
                  </a:lnTo>
                  <a:lnTo>
                    <a:pt x="4794" y="1724"/>
                  </a:lnTo>
                  <a:lnTo>
                    <a:pt x="4862" y="1888"/>
                  </a:lnTo>
                  <a:lnTo>
                    <a:pt x="4955" y="1894"/>
                  </a:lnTo>
                  <a:lnTo>
                    <a:pt x="5084" y="1778"/>
                  </a:lnTo>
                  <a:lnTo>
                    <a:pt x="5175" y="1773"/>
                  </a:lnTo>
                  <a:lnTo>
                    <a:pt x="5450" y="1835"/>
                  </a:lnTo>
                  <a:lnTo>
                    <a:pt x="5582" y="1939"/>
                  </a:lnTo>
                  <a:lnTo>
                    <a:pt x="5763" y="1925"/>
                  </a:lnTo>
                  <a:lnTo>
                    <a:pt x="5763" y="1840"/>
                  </a:lnTo>
                  <a:lnTo>
                    <a:pt x="5997" y="1718"/>
                  </a:lnTo>
                  <a:lnTo>
                    <a:pt x="6180" y="1685"/>
                  </a:lnTo>
                  <a:lnTo>
                    <a:pt x="6429" y="1752"/>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25">
              <a:extLst>
                <a:ext uri="{FF2B5EF4-FFF2-40B4-BE49-F238E27FC236}">
                  <a16:creationId xmlns:a16="http://schemas.microsoft.com/office/drawing/2014/main" id="{F1ED69CE-BBE1-4CC2-9B3E-1C3D8051C200}"/>
                </a:ext>
              </a:extLst>
            </p:cNvPr>
            <p:cNvSpPr>
              <a:spLocks/>
            </p:cNvSpPr>
            <p:nvPr/>
          </p:nvSpPr>
          <p:spPr bwMode="auto">
            <a:xfrm>
              <a:off x="4275935" y="2042978"/>
              <a:ext cx="901626" cy="529744"/>
            </a:xfrm>
            <a:custGeom>
              <a:avLst/>
              <a:gdLst>
                <a:gd name="T0" fmla="*/ 2377 w 2377"/>
                <a:gd name="T1" fmla="*/ 1339 h 1394"/>
                <a:gd name="T2" fmla="*/ 2238 w 2377"/>
                <a:gd name="T3" fmla="*/ 1394 h 1394"/>
                <a:gd name="T4" fmla="*/ 2238 w 2377"/>
                <a:gd name="T5" fmla="*/ 1312 h 1394"/>
                <a:gd name="T6" fmla="*/ 2152 w 2377"/>
                <a:gd name="T7" fmla="*/ 1267 h 1394"/>
                <a:gd name="T8" fmla="*/ 1885 w 2377"/>
                <a:gd name="T9" fmla="*/ 1209 h 1394"/>
                <a:gd name="T10" fmla="*/ 1818 w 2377"/>
                <a:gd name="T11" fmla="*/ 1070 h 1394"/>
                <a:gd name="T12" fmla="*/ 1899 w 2377"/>
                <a:gd name="T13" fmla="*/ 1000 h 1394"/>
                <a:gd name="T14" fmla="*/ 1870 w 2377"/>
                <a:gd name="T15" fmla="*/ 911 h 1394"/>
                <a:gd name="T16" fmla="*/ 1818 w 2377"/>
                <a:gd name="T17" fmla="*/ 845 h 1394"/>
                <a:gd name="T18" fmla="*/ 1733 w 2377"/>
                <a:gd name="T19" fmla="*/ 838 h 1394"/>
                <a:gd name="T20" fmla="*/ 1743 w 2377"/>
                <a:gd name="T21" fmla="*/ 755 h 1394"/>
                <a:gd name="T22" fmla="*/ 1667 w 2377"/>
                <a:gd name="T23" fmla="*/ 726 h 1394"/>
                <a:gd name="T24" fmla="*/ 1652 w 2377"/>
                <a:gd name="T25" fmla="*/ 646 h 1394"/>
                <a:gd name="T26" fmla="*/ 1550 w 2377"/>
                <a:gd name="T27" fmla="*/ 626 h 1394"/>
                <a:gd name="T28" fmla="*/ 1550 w 2377"/>
                <a:gd name="T29" fmla="*/ 628 h 1394"/>
                <a:gd name="T30" fmla="*/ 1439 w 2377"/>
                <a:gd name="T31" fmla="*/ 612 h 1394"/>
                <a:gd name="T32" fmla="*/ 1303 w 2377"/>
                <a:gd name="T33" fmla="*/ 726 h 1394"/>
                <a:gd name="T34" fmla="*/ 1125 w 2377"/>
                <a:gd name="T35" fmla="*/ 751 h 1394"/>
                <a:gd name="T36" fmla="*/ 1062 w 2377"/>
                <a:gd name="T37" fmla="*/ 808 h 1394"/>
                <a:gd name="T38" fmla="*/ 977 w 2377"/>
                <a:gd name="T39" fmla="*/ 769 h 1394"/>
                <a:gd name="T40" fmla="*/ 613 w 2377"/>
                <a:gd name="T41" fmla="*/ 816 h 1394"/>
                <a:gd name="T42" fmla="*/ 468 w 2377"/>
                <a:gd name="T43" fmla="*/ 499 h 1394"/>
                <a:gd name="T44" fmla="*/ 364 w 2377"/>
                <a:gd name="T45" fmla="*/ 379 h 1394"/>
                <a:gd name="T46" fmla="*/ 307 w 2377"/>
                <a:gd name="T47" fmla="*/ 443 h 1394"/>
                <a:gd name="T48" fmla="*/ 235 w 2377"/>
                <a:gd name="T49" fmla="*/ 204 h 1394"/>
                <a:gd name="T50" fmla="*/ 105 w 2377"/>
                <a:gd name="T51" fmla="*/ 43 h 1394"/>
                <a:gd name="T52" fmla="*/ 0 w 2377"/>
                <a:gd name="T53"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77" h="1394">
                  <a:moveTo>
                    <a:pt x="2377" y="1339"/>
                  </a:moveTo>
                  <a:lnTo>
                    <a:pt x="2238" y="1394"/>
                  </a:lnTo>
                  <a:lnTo>
                    <a:pt x="2238" y="1312"/>
                  </a:lnTo>
                  <a:lnTo>
                    <a:pt x="2152" y="1267"/>
                  </a:lnTo>
                  <a:lnTo>
                    <a:pt x="1885" y="1209"/>
                  </a:lnTo>
                  <a:lnTo>
                    <a:pt x="1818" y="1070"/>
                  </a:lnTo>
                  <a:lnTo>
                    <a:pt x="1899" y="1000"/>
                  </a:lnTo>
                  <a:lnTo>
                    <a:pt x="1870" y="911"/>
                  </a:lnTo>
                  <a:lnTo>
                    <a:pt x="1818" y="845"/>
                  </a:lnTo>
                  <a:lnTo>
                    <a:pt x="1733" y="838"/>
                  </a:lnTo>
                  <a:lnTo>
                    <a:pt x="1743" y="755"/>
                  </a:lnTo>
                  <a:lnTo>
                    <a:pt x="1667" y="726"/>
                  </a:lnTo>
                  <a:lnTo>
                    <a:pt x="1652" y="646"/>
                  </a:lnTo>
                  <a:lnTo>
                    <a:pt x="1550" y="626"/>
                  </a:lnTo>
                  <a:lnTo>
                    <a:pt x="1550" y="628"/>
                  </a:lnTo>
                  <a:lnTo>
                    <a:pt x="1439" y="612"/>
                  </a:lnTo>
                  <a:lnTo>
                    <a:pt x="1303" y="726"/>
                  </a:lnTo>
                  <a:lnTo>
                    <a:pt x="1125" y="751"/>
                  </a:lnTo>
                  <a:lnTo>
                    <a:pt x="1062" y="808"/>
                  </a:lnTo>
                  <a:lnTo>
                    <a:pt x="977" y="769"/>
                  </a:lnTo>
                  <a:lnTo>
                    <a:pt x="613" y="816"/>
                  </a:lnTo>
                  <a:lnTo>
                    <a:pt x="468" y="499"/>
                  </a:lnTo>
                  <a:lnTo>
                    <a:pt x="364" y="379"/>
                  </a:lnTo>
                  <a:lnTo>
                    <a:pt x="307" y="443"/>
                  </a:lnTo>
                  <a:lnTo>
                    <a:pt x="235" y="204"/>
                  </a:lnTo>
                  <a:lnTo>
                    <a:pt x="105" y="43"/>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26">
              <a:extLst>
                <a:ext uri="{FF2B5EF4-FFF2-40B4-BE49-F238E27FC236}">
                  <a16:creationId xmlns:a16="http://schemas.microsoft.com/office/drawing/2014/main" id="{62348485-1966-4496-92BD-3231F0412EDA}"/>
                </a:ext>
              </a:extLst>
            </p:cNvPr>
            <p:cNvSpPr>
              <a:spLocks/>
            </p:cNvSpPr>
            <p:nvPr/>
          </p:nvSpPr>
          <p:spPr bwMode="auto">
            <a:xfrm>
              <a:off x="4268345" y="1730292"/>
              <a:ext cx="66787" cy="312685"/>
            </a:xfrm>
            <a:custGeom>
              <a:avLst/>
              <a:gdLst>
                <a:gd name="T0" fmla="*/ 17 w 176"/>
                <a:gd name="T1" fmla="*/ 824 h 824"/>
                <a:gd name="T2" fmla="*/ 4 w 176"/>
                <a:gd name="T3" fmla="*/ 577 h 824"/>
                <a:gd name="T4" fmla="*/ 89 w 176"/>
                <a:gd name="T5" fmla="*/ 555 h 824"/>
                <a:gd name="T6" fmla="*/ 176 w 176"/>
                <a:gd name="T7" fmla="*/ 412 h 824"/>
                <a:gd name="T8" fmla="*/ 102 w 176"/>
                <a:gd name="T9" fmla="*/ 363 h 824"/>
                <a:gd name="T10" fmla="*/ 0 w 176"/>
                <a:gd name="T11" fmla="*/ 123 h 824"/>
                <a:gd name="T12" fmla="*/ 74 w 176"/>
                <a:gd name="T13" fmla="*/ 58 h 824"/>
                <a:gd name="T14" fmla="*/ 88 w 176"/>
                <a:gd name="T15" fmla="*/ 0 h 8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824">
                  <a:moveTo>
                    <a:pt x="17" y="824"/>
                  </a:moveTo>
                  <a:lnTo>
                    <a:pt x="4" y="577"/>
                  </a:lnTo>
                  <a:lnTo>
                    <a:pt x="89" y="555"/>
                  </a:lnTo>
                  <a:lnTo>
                    <a:pt x="176" y="412"/>
                  </a:lnTo>
                  <a:lnTo>
                    <a:pt x="102" y="363"/>
                  </a:lnTo>
                  <a:lnTo>
                    <a:pt x="0" y="123"/>
                  </a:lnTo>
                  <a:lnTo>
                    <a:pt x="74" y="58"/>
                  </a:lnTo>
                  <a:lnTo>
                    <a:pt x="88"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27">
              <a:extLst>
                <a:ext uri="{FF2B5EF4-FFF2-40B4-BE49-F238E27FC236}">
                  <a16:creationId xmlns:a16="http://schemas.microsoft.com/office/drawing/2014/main" id="{4278796E-113C-41CD-BCB5-99D46DCF0660}"/>
                </a:ext>
              </a:extLst>
            </p:cNvPr>
            <p:cNvSpPr>
              <a:spLocks/>
            </p:cNvSpPr>
            <p:nvPr/>
          </p:nvSpPr>
          <p:spPr bwMode="auto">
            <a:xfrm>
              <a:off x="3416809" y="1671095"/>
              <a:ext cx="643585" cy="557066"/>
            </a:xfrm>
            <a:custGeom>
              <a:avLst/>
              <a:gdLst>
                <a:gd name="T0" fmla="*/ 1696 w 1696"/>
                <a:gd name="T1" fmla="*/ 1391 h 1470"/>
                <a:gd name="T2" fmla="*/ 1372 w 1696"/>
                <a:gd name="T3" fmla="*/ 1470 h 1470"/>
                <a:gd name="T4" fmla="*/ 1107 w 1696"/>
                <a:gd name="T5" fmla="*/ 1449 h 1470"/>
                <a:gd name="T6" fmla="*/ 1183 w 1696"/>
                <a:gd name="T7" fmla="*/ 1405 h 1470"/>
                <a:gd name="T8" fmla="*/ 1198 w 1696"/>
                <a:gd name="T9" fmla="*/ 1327 h 1470"/>
                <a:gd name="T10" fmla="*/ 1077 w 1696"/>
                <a:gd name="T11" fmla="*/ 1203 h 1470"/>
                <a:gd name="T12" fmla="*/ 1058 w 1696"/>
                <a:gd name="T13" fmla="*/ 1113 h 1470"/>
                <a:gd name="T14" fmla="*/ 950 w 1696"/>
                <a:gd name="T15" fmla="*/ 1097 h 1470"/>
                <a:gd name="T16" fmla="*/ 870 w 1696"/>
                <a:gd name="T17" fmla="*/ 1148 h 1470"/>
                <a:gd name="T18" fmla="*/ 826 w 1696"/>
                <a:gd name="T19" fmla="*/ 1072 h 1470"/>
                <a:gd name="T20" fmla="*/ 771 w 1696"/>
                <a:gd name="T21" fmla="*/ 1153 h 1470"/>
                <a:gd name="T22" fmla="*/ 571 w 1696"/>
                <a:gd name="T23" fmla="*/ 1175 h 1470"/>
                <a:gd name="T24" fmla="*/ 570 w 1696"/>
                <a:gd name="T25" fmla="*/ 1175 h 1470"/>
                <a:gd name="T26" fmla="*/ 488 w 1696"/>
                <a:gd name="T27" fmla="*/ 868 h 1470"/>
                <a:gd name="T28" fmla="*/ 399 w 1696"/>
                <a:gd name="T29" fmla="*/ 887 h 1470"/>
                <a:gd name="T30" fmla="*/ 334 w 1696"/>
                <a:gd name="T31" fmla="*/ 824 h 1470"/>
                <a:gd name="T32" fmla="*/ 298 w 1696"/>
                <a:gd name="T33" fmla="*/ 662 h 1470"/>
                <a:gd name="T34" fmla="*/ 120 w 1696"/>
                <a:gd name="T35" fmla="*/ 506 h 1470"/>
                <a:gd name="T36" fmla="*/ 106 w 1696"/>
                <a:gd name="T37" fmla="*/ 192 h 1470"/>
                <a:gd name="T38" fmla="*/ 0 w 1696"/>
                <a:gd name="T39" fmla="*/ 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96" h="1470">
                  <a:moveTo>
                    <a:pt x="1696" y="1391"/>
                  </a:moveTo>
                  <a:lnTo>
                    <a:pt x="1372" y="1470"/>
                  </a:lnTo>
                  <a:lnTo>
                    <a:pt x="1107" y="1449"/>
                  </a:lnTo>
                  <a:lnTo>
                    <a:pt x="1183" y="1405"/>
                  </a:lnTo>
                  <a:lnTo>
                    <a:pt x="1198" y="1327"/>
                  </a:lnTo>
                  <a:lnTo>
                    <a:pt x="1077" y="1203"/>
                  </a:lnTo>
                  <a:lnTo>
                    <a:pt x="1058" y="1113"/>
                  </a:lnTo>
                  <a:lnTo>
                    <a:pt x="950" y="1097"/>
                  </a:lnTo>
                  <a:lnTo>
                    <a:pt x="870" y="1148"/>
                  </a:lnTo>
                  <a:lnTo>
                    <a:pt x="826" y="1072"/>
                  </a:lnTo>
                  <a:lnTo>
                    <a:pt x="771" y="1153"/>
                  </a:lnTo>
                  <a:lnTo>
                    <a:pt x="571" y="1175"/>
                  </a:lnTo>
                  <a:lnTo>
                    <a:pt x="570" y="1175"/>
                  </a:lnTo>
                  <a:lnTo>
                    <a:pt x="488" y="868"/>
                  </a:lnTo>
                  <a:lnTo>
                    <a:pt x="399" y="887"/>
                  </a:lnTo>
                  <a:lnTo>
                    <a:pt x="334" y="824"/>
                  </a:lnTo>
                  <a:lnTo>
                    <a:pt x="298" y="662"/>
                  </a:lnTo>
                  <a:lnTo>
                    <a:pt x="120" y="506"/>
                  </a:lnTo>
                  <a:lnTo>
                    <a:pt x="106" y="192"/>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28">
              <a:extLst>
                <a:ext uri="{FF2B5EF4-FFF2-40B4-BE49-F238E27FC236}">
                  <a16:creationId xmlns:a16="http://schemas.microsoft.com/office/drawing/2014/main" id="{CDCFE3DF-99CB-40C8-84E7-A0797B717E3A}"/>
                </a:ext>
              </a:extLst>
            </p:cNvPr>
            <p:cNvSpPr>
              <a:spLocks/>
            </p:cNvSpPr>
            <p:nvPr/>
          </p:nvSpPr>
          <p:spPr bwMode="auto">
            <a:xfrm>
              <a:off x="4060394" y="2042978"/>
              <a:ext cx="215540" cy="156343"/>
            </a:xfrm>
            <a:custGeom>
              <a:avLst/>
              <a:gdLst>
                <a:gd name="T0" fmla="*/ 565 w 565"/>
                <a:gd name="T1" fmla="*/ 0 h 411"/>
                <a:gd name="T2" fmla="*/ 118 w 565"/>
                <a:gd name="T3" fmla="*/ 89 h 411"/>
                <a:gd name="T4" fmla="*/ 113 w 565"/>
                <a:gd name="T5" fmla="*/ 257 h 411"/>
                <a:gd name="T6" fmla="*/ 0 w 565"/>
                <a:gd name="T7" fmla="*/ 411 h 411"/>
              </a:gdLst>
              <a:ahLst/>
              <a:cxnLst>
                <a:cxn ang="0">
                  <a:pos x="T0" y="T1"/>
                </a:cxn>
                <a:cxn ang="0">
                  <a:pos x="T2" y="T3"/>
                </a:cxn>
                <a:cxn ang="0">
                  <a:pos x="T4" y="T5"/>
                </a:cxn>
                <a:cxn ang="0">
                  <a:pos x="T6" y="T7"/>
                </a:cxn>
              </a:cxnLst>
              <a:rect l="0" t="0" r="r" b="b"/>
              <a:pathLst>
                <a:path w="565" h="411">
                  <a:moveTo>
                    <a:pt x="565" y="0"/>
                  </a:moveTo>
                  <a:lnTo>
                    <a:pt x="118" y="89"/>
                  </a:lnTo>
                  <a:lnTo>
                    <a:pt x="113" y="257"/>
                  </a:lnTo>
                  <a:lnTo>
                    <a:pt x="0" y="411"/>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29">
              <a:extLst>
                <a:ext uri="{FF2B5EF4-FFF2-40B4-BE49-F238E27FC236}">
                  <a16:creationId xmlns:a16="http://schemas.microsoft.com/office/drawing/2014/main" id="{4BDB0F85-E352-4C90-958B-2F6CA6857C23}"/>
                </a:ext>
              </a:extLst>
            </p:cNvPr>
            <p:cNvSpPr>
              <a:spLocks/>
            </p:cNvSpPr>
            <p:nvPr/>
          </p:nvSpPr>
          <p:spPr bwMode="auto">
            <a:xfrm>
              <a:off x="4023965" y="2199320"/>
              <a:ext cx="115360" cy="924395"/>
            </a:xfrm>
            <a:custGeom>
              <a:avLst/>
              <a:gdLst>
                <a:gd name="T0" fmla="*/ 96 w 302"/>
                <a:gd name="T1" fmla="*/ 0 h 2438"/>
                <a:gd name="T2" fmla="*/ 290 w 302"/>
                <a:gd name="T3" fmla="*/ 219 h 2438"/>
                <a:gd name="T4" fmla="*/ 302 w 302"/>
                <a:gd name="T5" fmla="*/ 385 h 2438"/>
                <a:gd name="T6" fmla="*/ 168 w 302"/>
                <a:gd name="T7" fmla="*/ 527 h 2438"/>
                <a:gd name="T8" fmla="*/ 200 w 302"/>
                <a:gd name="T9" fmla="*/ 612 h 2438"/>
                <a:gd name="T10" fmla="*/ 154 w 302"/>
                <a:gd name="T11" fmla="*/ 680 h 2438"/>
                <a:gd name="T12" fmla="*/ 0 w 302"/>
                <a:gd name="T13" fmla="*/ 776 h 2438"/>
                <a:gd name="T14" fmla="*/ 88 w 302"/>
                <a:gd name="T15" fmla="*/ 859 h 2438"/>
                <a:gd name="T16" fmla="*/ 152 w 302"/>
                <a:gd name="T17" fmla="*/ 1059 h 2438"/>
                <a:gd name="T18" fmla="*/ 70 w 302"/>
                <a:gd name="T19" fmla="*/ 1078 h 2438"/>
                <a:gd name="T20" fmla="*/ 27 w 302"/>
                <a:gd name="T21" fmla="*/ 1148 h 2438"/>
                <a:gd name="T22" fmla="*/ 84 w 302"/>
                <a:gd name="T23" fmla="*/ 1336 h 2438"/>
                <a:gd name="T24" fmla="*/ 35 w 302"/>
                <a:gd name="T25" fmla="*/ 1502 h 2438"/>
                <a:gd name="T26" fmla="*/ 114 w 302"/>
                <a:gd name="T27" fmla="*/ 1565 h 2438"/>
                <a:gd name="T28" fmla="*/ 204 w 302"/>
                <a:gd name="T29" fmla="*/ 1783 h 2438"/>
                <a:gd name="T30" fmla="*/ 212 w 302"/>
                <a:gd name="T31" fmla="*/ 1955 h 2438"/>
                <a:gd name="T32" fmla="*/ 277 w 302"/>
                <a:gd name="T33" fmla="*/ 2011 h 2438"/>
                <a:gd name="T34" fmla="*/ 270 w 302"/>
                <a:gd name="T35" fmla="*/ 2181 h 2438"/>
                <a:gd name="T36" fmla="*/ 231 w 302"/>
                <a:gd name="T37" fmla="*/ 243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2" h="2438">
                  <a:moveTo>
                    <a:pt x="96" y="0"/>
                  </a:moveTo>
                  <a:lnTo>
                    <a:pt x="290" y="219"/>
                  </a:lnTo>
                  <a:lnTo>
                    <a:pt x="302" y="385"/>
                  </a:lnTo>
                  <a:lnTo>
                    <a:pt x="168" y="527"/>
                  </a:lnTo>
                  <a:lnTo>
                    <a:pt x="200" y="612"/>
                  </a:lnTo>
                  <a:lnTo>
                    <a:pt x="154" y="680"/>
                  </a:lnTo>
                  <a:lnTo>
                    <a:pt x="0" y="776"/>
                  </a:lnTo>
                  <a:lnTo>
                    <a:pt x="88" y="859"/>
                  </a:lnTo>
                  <a:lnTo>
                    <a:pt x="152" y="1059"/>
                  </a:lnTo>
                  <a:lnTo>
                    <a:pt x="70" y="1078"/>
                  </a:lnTo>
                  <a:lnTo>
                    <a:pt x="27" y="1148"/>
                  </a:lnTo>
                  <a:lnTo>
                    <a:pt x="84" y="1336"/>
                  </a:lnTo>
                  <a:lnTo>
                    <a:pt x="35" y="1502"/>
                  </a:lnTo>
                  <a:lnTo>
                    <a:pt x="114" y="1565"/>
                  </a:lnTo>
                  <a:lnTo>
                    <a:pt x="204" y="1783"/>
                  </a:lnTo>
                  <a:lnTo>
                    <a:pt x="212" y="1955"/>
                  </a:lnTo>
                  <a:lnTo>
                    <a:pt x="277" y="2011"/>
                  </a:lnTo>
                  <a:lnTo>
                    <a:pt x="270" y="2181"/>
                  </a:lnTo>
                  <a:lnTo>
                    <a:pt x="231" y="2438"/>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30">
              <a:extLst>
                <a:ext uri="{FF2B5EF4-FFF2-40B4-BE49-F238E27FC236}">
                  <a16:creationId xmlns:a16="http://schemas.microsoft.com/office/drawing/2014/main" id="{15A4075B-77E8-4E23-AB55-9D21685B4615}"/>
                </a:ext>
              </a:extLst>
            </p:cNvPr>
            <p:cNvSpPr>
              <a:spLocks/>
            </p:cNvSpPr>
            <p:nvPr/>
          </p:nvSpPr>
          <p:spPr bwMode="auto">
            <a:xfrm>
              <a:off x="3656636" y="3123715"/>
              <a:ext cx="455367" cy="1231009"/>
            </a:xfrm>
            <a:custGeom>
              <a:avLst/>
              <a:gdLst>
                <a:gd name="T0" fmla="*/ 0 w 1198"/>
                <a:gd name="T1" fmla="*/ 3244 h 3244"/>
                <a:gd name="T2" fmla="*/ 95 w 1198"/>
                <a:gd name="T3" fmla="*/ 3188 h 3244"/>
                <a:gd name="T4" fmla="*/ 51 w 1198"/>
                <a:gd name="T5" fmla="*/ 3092 h 3244"/>
                <a:gd name="T6" fmla="*/ 141 w 1198"/>
                <a:gd name="T7" fmla="*/ 3059 h 3244"/>
                <a:gd name="T8" fmla="*/ 148 w 1198"/>
                <a:gd name="T9" fmla="*/ 2959 h 3244"/>
                <a:gd name="T10" fmla="*/ 216 w 1198"/>
                <a:gd name="T11" fmla="*/ 2903 h 3244"/>
                <a:gd name="T12" fmla="*/ 163 w 1198"/>
                <a:gd name="T13" fmla="*/ 2839 h 3244"/>
                <a:gd name="T14" fmla="*/ 382 w 1198"/>
                <a:gd name="T15" fmla="*/ 2565 h 3244"/>
                <a:gd name="T16" fmla="*/ 402 w 1198"/>
                <a:gd name="T17" fmla="*/ 2464 h 3244"/>
                <a:gd name="T18" fmla="*/ 581 w 1198"/>
                <a:gd name="T19" fmla="*/ 2522 h 3244"/>
                <a:gd name="T20" fmla="*/ 525 w 1198"/>
                <a:gd name="T21" fmla="*/ 2120 h 3244"/>
                <a:gd name="T22" fmla="*/ 576 w 1198"/>
                <a:gd name="T23" fmla="*/ 2048 h 3244"/>
                <a:gd name="T24" fmla="*/ 541 w 1198"/>
                <a:gd name="T25" fmla="*/ 1888 h 3244"/>
                <a:gd name="T26" fmla="*/ 412 w 1198"/>
                <a:gd name="T27" fmla="*/ 1729 h 3244"/>
                <a:gd name="T28" fmla="*/ 681 w 1198"/>
                <a:gd name="T29" fmla="*/ 1480 h 3244"/>
                <a:gd name="T30" fmla="*/ 616 w 1198"/>
                <a:gd name="T31" fmla="*/ 1284 h 3244"/>
                <a:gd name="T32" fmla="*/ 630 w 1198"/>
                <a:gd name="T33" fmla="*/ 1166 h 3244"/>
                <a:gd name="T34" fmla="*/ 525 w 1198"/>
                <a:gd name="T35" fmla="*/ 925 h 3244"/>
                <a:gd name="T36" fmla="*/ 311 w 1198"/>
                <a:gd name="T37" fmla="*/ 783 h 3244"/>
                <a:gd name="T38" fmla="*/ 279 w 1198"/>
                <a:gd name="T39" fmla="*/ 671 h 3244"/>
                <a:gd name="T40" fmla="*/ 279 w 1198"/>
                <a:gd name="T41" fmla="*/ 670 h 3244"/>
                <a:gd name="T42" fmla="*/ 380 w 1198"/>
                <a:gd name="T43" fmla="*/ 498 h 3244"/>
                <a:gd name="T44" fmla="*/ 634 w 1198"/>
                <a:gd name="T45" fmla="*/ 470 h 3244"/>
                <a:gd name="T46" fmla="*/ 683 w 1198"/>
                <a:gd name="T47" fmla="*/ 400 h 3244"/>
                <a:gd name="T48" fmla="*/ 634 w 1198"/>
                <a:gd name="T49" fmla="*/ 246 h 3244"/>
                <a:gd name="T50" fmla="*/ 698 w 1198"/>
                <a:gd name="T51" fmla="*/ 192 h 3244"/>
                <a:gd name="T52" fmla="*/ 943 w 1198"/>
                <a:gd name="T53" fmla="*/ 108 h 3244"/>
                <a:gd name="T54" fmla="*/ 1081 w 1198"/>
                <a:gd name="T55" fmla="*/ 0 h 3244"/>
                <a:gd name="T56" fmla="*/ 1198 w 1198"/>
                <a:gd name="T57" fmla="*/ 0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8" h="3244">
                  <a:moveTo>
                    <a:pt x="0" y="3244"/>
                  </a:moveTo>
                  <a:lnTo>
                    <a:pt x="95" y="3188"/>
                  </a:lnTo>
                  <a:lnTo>
                    <a:pt x="51" y="3092"/>
                  </a:lnTo>
                  <a:lnTo>
                    <a:pt x="141" y="3059"/>
                  </a:lnTo>
                  <a:lnTo>
                    <a:pt x="148" y="2959"/>
                  </a:lnTo>
                  <a:lnTo>
                    <a:pt x="216" y="2903"/>
                  </a:lnTo>
                  <a:lnTo>
                    <a:pt x="163" y="2839"/>
                  </a:lnTo>
                  <a:lnTo>
                    <a:pt x="382" y="2565"/>
                  </a:lnTo>
                  <a:lnTo>
                    <a:pt x="402" y="2464"/>
                  </a:lnTo>
                  <a:lnTo>
                    <a:pt x="581" y="2522"/>
                  </a:lnTo>
                  <a:lnTo>
                    <a:pt x="525" y="2120"/>
                  </a:lnTo>
                  <a:lnTo>
                    <a:pt x="576" y="2048"/>
                  </a:lnTo>
                  <a:lnTo>
                    <a:pt x="541" y="1888"/>
                  </a:lnTo>
                  <a:lnTo>
                    <a:pt x="412" y="1729"/>
                  </a:lnTo>
                  <a:lnTo>
                    <a:pt x="681" y="1480"/>
                  </a:lnTo>
                  <a:lnTo>
                    <a:pt x="616" y="1284"/>
                  </a:lnTo>
                  <a:lnTo>
                    <a:pt x="630" y="1166"/>
                  </a:lnTo>
                  <a:lnTo>
                    <a:pt x="525" y="925"/>
                  </a:lnTo>
                  <a:lnTo>
                    <a:pt x="311" y="783"/>
                  </a:lnTo>
                  <a:lnTo>
                    <a:pt x="279" y="671"/>
                  </a:lnTo>
                  <a:lnTo>
                    <a:pt x="279" y="670"/>
                  </a:lnTo>
                  <a:lnTo>
                    <a:pt x="380" y="498"/>
                  </a:lnTo>
                  <a:lnTo>
                    <a:pt x="634" y="470"/>
                  </a:lnTo>
                  <a:lnTo>
                    <a:pt x="683" y="400"/>
                  </a:lnTo>
                  <a:lnTo>
                    <a:pt x="634" y="246"/>
                  </a:lnTo>
                  <a:lnTo>
                    <a:pt x="698" y="192"/>
                  </a:lnTo>
                  <a:lnTo>
                    <a:pt x="943" y="108"/>
                  </a:lnTo>
                  <a:lnTo>
                    <a:pt x="1081" y="0"/>
                  </a:lnTo>
                  <a:lnTo>
                    <a:pt x="1198"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32">
              <a:extLst>
                <a:ext uri="{FF2B5EF4-FFF2-40B4-BE49-F238E27FC236}">
                  <a16:creationId xmlns:a16="http://schemas.microsoft.com/office/drawing/2014/main" id="{23B806F3-125F-413F-806C-BE0B1272D345}"/>
                </a:ext>
              </a:extLst>
            </p:cNvPr>
            <p:cNvSpPr>
              <a:spLocks/>
            </p:cNvSpPr>
            <p:nvPr/>
          </p:nvSpPr>
          <p:spPr bwMode="auto">
            <a:xfrm>
              <a:off x="2736795" y="2859602"/>
              <a:ext cx="1026093" cy="567691"/>
            </a:xfrm>
            <a:custGeom>
              <a:avLst/>
              <a:gdLst>
                <a:gd name="T0" fmla="*/ 2707 w 2707"/>
                <a:gd name="T1" fmla="*/ 1367 h 1493"/>
                <a:gd name="T2" fmla="*/ 2566 w 2707"/>
                <a:gd name="T3" fmla="*/ 1362 h 1493"/>
                <a:gd name="T4" fmla="*/ 2487 w 2707"/>
                <a:gd name="T5" fmla="*/ 1385 h 1493"/>
                <a:gd name="T6" fmla="*/ 2104 w 2707"/>
                <a:gd name="T7" fmla="*/ 1308 h 1493"/>
                <a:gd name="T8" fmla="*/ 2049 w 2707"/>
                <a:gd name="T9" fmla="*/ 1380 h 1493"/>
                <a:gd name="T10" fmla="*/ 1718 w 2707"/>
                <a:gd name="T11" fmla="*/ 1411 h 1493"/>
                <a:gd name="T12" fmla="*/ 1635 w 2707"/>
                <a:gd name="T13" fmla="*/ 1493 h 1493"/>
                <a:gd name="T14" fmla="*/ 1588 w 2707"/>
                <a:gd name="T15" fmla="*/ 1424 h 1493"/>
                <a:gd name="T16" fmla="*/ 1420 w 2707"/>
                <a:gd name="T17" fmla="*/ 1453 h 1493"/>
                <a:gd name="T18" fmla="*/ 1344 w 2707"/>
                <a:gd name="T19" fmla="*/ 1422 h 1493"/>
                <a:gd name="T20" fmla="*/ 1388 w 2707"/>
                <a:gd name="T21" fmla="*/ 1341 h 1493"/>
                <a:gd name="T22" fmla="*/ 1316 w 2707"/>
                <a:gd name="T23" fmla="*/ 1305 h 1493"/>
                <a:gd name="T24" fmla="*/ 1241 w 2707"/>
                <a:gd name="T25" fmla="*/ 1147 h 1493"/>
                <a:gd name="T26" fmla="*/ 1156 w 2707"/>
                <a:gd name="T27" fmla="*/ 1147 h 1493"/>
                <a:gd name="T28" fmla="*/ 1022 w 2707"/>
                <a:gd name="T29" fmla="*/ 1022 h 1493"/>
                <a:gd name="T30" fmla="*/ 1045 w 2707"/>
                <a:gd name="T31" fmla="*/ 853 h 1493"/>
                <a:gd name="T32" fmla="*/ 779 w 2707"/>
                <a:gd name="T33" fmla="*/ 475 h 1493"/>
                <a:gd name="T34" fmla="*/ 772 w 2707"/>
                <a:gd name="T35" fmla="*/ 385 h 1493"/>
                <a:gd name="T36" fmla="*/ 616 w 2707"/>
                <a:gd name="T37" fmla="*/ 299 h 1493"/>
                <a:gd name="T38" fmla="*/ 659 w 2707"/>
                <a:gd name="T39" fmla="*/ 383 h 1493"/>
                <a:gd name="T40" fmla="*/ 369 w 2707"/>
                <a:gd name="T41" fmla="*/ 395 h 1493"/>
                <a:gd name="T42" fmla="*/ 288 w 2707"/>
                <a:gd name="T43" fmla="*/ 354 h 1493"/>
                <a:gd name="T44" fmla="*/ 250 w 2707"/>
                <a:gd name="T45" fmla="*/ 179 h 1493"/>
                <a:gd name="T46" fmla="*/ 165 w 2707"/>
                <a:gd name="T47" fmla="*/ 185 h 1493"/>
                <a:gd name="T48" fmla="*/ 156 w 2707"/>
                <a:gd name="T49" fmla="*/ 94 h 1493"/>
                <a:gd name="T50" fmla="*/ 0 w 2707"/>
                <a:gd name="T51" fmla="*/ 0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07" h="1493">
                  <a:moveTo>
                    <a:pt x="2707" y="1367"/>
                  </a:moveTo>
                  <a:lnTo>
                    <a:pt x="2566" y="1362"/>
                  </a:lnTo>
                  <a:lnTo>
                    <a:pt x="2487" y="1385"/>
                  </a:lnTo>
                  <a:lnTo>
                    <a:pt x="2104" y="1308"/>
                  </a:lnTo>
                  <a:lnTo>
                    <a:pt x="2049" y="1380"/>
                  </a:lnTo>
                  <a:lnTo>
                    <a:pt x="1718" y="1411"/>
                  </a:lnTo>
                  <a:lnTo>
                    <a:pt x="1635" y="1493"/>
                  </a:lnTo>
                  <a:lnTo>
                    <a:pt x="1588" y="1424"/>
                  </a:lnTo>
                  <a:lnTo>
                    <a:pt x="1420" y="1453"/>
                  </a:lnTo>
                  <a:lnTo>
                    <a:pt x="1344" y="1422"/>
                  </a:lnTo>
                  <a:lnTo>
                    <a:pt x="1388" y="1341"/>
                  </a:lnTo>
                  <a:lnTo>
                    <a:pt x="1316" y="1305"/>
                  </a:lnTo>
                  <a:lnTo>
                    <a:pt x="1241" y="1147"/>
                  </a:lnTo>
                  <a:lnTo>
                    <a:pt x="1156" y="1147"/>
                  </a:lnTo>
                  <a:lnTo>
                    <a:pt x="1022" y="1022"/>
                  </a:lnTo>
                  <a:lnTo>
                    <a:pt x="1045" y="853"/>
                  </a:lnTo>
                  <a:lnTo>
                    <a:pt x="779" y="475"/>
                  </a:lnTo>
                  <a:lnTo>
                    <a:pt x="772" y="385"/>
                  </a:lnTo>
                  <a:lnTo>
                    <a:pt x="616" y="299"/>
                  </a:lnTo>
                  <a:lnTo>
                    <a:pt x="659" y="383"/>
                  </a:lnTo>
                  <a:lnTo>
                    <a:pt x="369" y="395"/>
                  </a:lnTo>
                  <a:lnTo>
                    <a:pt x="288" y="354"/>
                  </a:lnTo>
                  <a:lnTo>
                    <a:pt x="250" y="179"/>
                  </a:lnTo>
                  <a:lnTo>
                    <a:pt x="165" y="185"/>
                  </a:lnTo>
                  <a:lnTo>
                    <a:pt x="156" y="94"/>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33">
              <a:extLst>
                <a:ext uri="{FF2B5EF4-FFF2-40B4-BE49-F238E27FC236}">
                  <a16:creationId xmlns:a16="http://schemas.microsoft.com/office/drawing/2014/main" id="{155CB257-65F7-4A04-AE0D-8F094072EB19}"/>
                </a:ext>
              </a:extLst>
            </p:cNvPr>
            <p:cNvSpPr>
              <a:spLocks/>
            </p:cNvSpPr>
            <p:nvPr/>
          </p:nvSpPr>
          <p:spPr bwMode="auto">
            <a:xfrm>
              <a:off x="4112003" y="3123715"/>
              <a:ext cx="1417709" cy="420455"/>
            </a:xfrm>
            <a:custGeom>
              <a:avLst/>
              <a:gdLst>
                <a:gd name="T0" fmla="*/ 3736 w 3736"/>
                <a:gd name="T1" fmla="*/ 574 h 1109"/>
                <a:gd name="T2" fmla="*/ 3600 w 3736"/>
                <a:gd name="T3" fmla="*/ 764 h 1109"/>
                <a:gd name="T4" fmla="*/ 3442 w 3736"/>
                <a:gd name="T5" fmla="*/ 858 h 1109"/>
                <a:gd name="T6" fmla="*/ 3329 w 3736"/>
                <a:gd name="T7" fmla="*/ 862 h 1109"/>
                <a:gd name="T8" fmla="*/ 3317 w 3736"/>
                <a:gd name="T9" fmla="*/ 783 h 1109"/>
                <a:gd name="T10" fmla="*/ 3221 w 3736"/>
                <a:gd name="T11" fmla="*/ 737 h 1109"/>
                <a:gd name="T12" fmla="*/ 3105 w 3736"/>
                <a:gd name="T13" fmla="*/ 862 h 1109"/>
                <a:gd name="T14" fmla="*/ 3020 w 3736"/>
                <a:gd name="T15" fmla="*/ 867 h 1109"/>
                <a:gd name="T16" fmla="*/ 3019 w 3736"/>
                <a:gd name="T17" fmla="*/ 779 h 1109"/>
                <a:gd name="T18" fmla="*/ 2934 w 3736"/>
                <a:gd name="T19" fmla="*/ 779 h 1109"/>
                <a:gd name="T20" fmla="*/ 2810 w 3736"/>
                <a:gd name="T21" fmla="*/ 555 h 1109"/>
                <a:gd name="T22" fmla="*/ 2809 w 3736"/>
                <a:gd name="T23" fmla="*/ 555 h 1109"/>
                <a:gd name="T24" fmla="*/ 2669 w 3736"/>
                <a:gd name="T25" fmla="*/ 461 h 1109"/>
                <a:gd name="T26" fmla="*/ 2513 w 3736"/>
                <a:gd name="T27" fmla="*/ 497 h 1109"/>
                <a:gd name="T28" fmla="*/ 2345 w 3736"/>
                <a:gd name="T29" fmla="*/ 454 h 1109"/>
                <a:gd name="T30" fmla="*/ 2173 w 3736"/>
                <a:gd name="T31" fmla="*/ 1059 h 1109"/>
                <a:gd name="T32" fmla="*/ 2008 w 3736"/>
                <a:gd name="T33" fmla="*/ 837 h 1109"/>
                <a:gd name="T34" fmla="*/ 1962 w 3736"/>
                <a:gd name="T35" fmla="*/ 904 h 1109"/>
                <a:gd name="T36" fmla="*/ 1890 w 3736"/>
                <a:gd name="T37" fmla="*/ 859 h 1109"/>
                <a:gd name="T38" fmla="*/ 1824 w 3736"/>
                <a:gd name="T39" fmla="*/ 907 h 1109"/>
                <a:gd name="T40" fmla="*/ 1762 w 3736"/>
                <a:gd name="T41" fmla="*/ 856 h 1109"/>
                <a:gd name="T42" fmla="*/ 1694 w 3736"/>
                <a:gd name="T43" fmla="*/ 910 h 1109"/>
                <a:gd name="T44" fmla="*/ 1685 w 3736"/>
                <a:gd name="T45" fmla="*/ 997 h 1109"/>
                <a:gd name="T46" fmla="*/ 1520 w 3736"/>
                <a:gd name="T47" fmla="*/ 1109 h 1109"/>
                <a:gd name="T48" fmla="*/ 1460 w 3736"/>
                <a:gd name="T49" fmla="*/ 1047 h 1109"/>
                <a:gd name="T50" fmla="*/ 1228 w 3736"/>
                <a:gd name="T51" fmla="*/ 1091 h 1109"/>
                <a:gd name="T52" fmla="*/ 1080 w 3736"/>
                <a:gd name="T53" fmla="*/ 997 h 1109"/>
                <a:gd name="T54" fmla="*/ 1080 w 3736"/>
                <a:gd name="T55" fmla="*/ 909 h 1109"/>
                <a:gd name="T56" fmla="*/ 1186 w 3736"/>
                <a:gd name="T57" fmla="*/ 775 h 1109"/>
                <a:gd name="T58" fmla="*/ 1201 w 3736"/>
                <a:gd name="T59" fmla="*/ 615 h 1109"/>
                <a:gd name="T60" fmla="*/ 1153 w 3736"/>
                <a:gd name="T61" fmla="*/ 547 h 1109"/>
                <a:gd name="T62" fmla="*/ 926 w 3736"/>
                <a:gd name="T63" fmla="*/ 462 h 1109"/>
                <a:gd name="T64" fmla="*/ 732 w 3736"/>
                <a:gd name="T65" fmla="*/ 72 h 1109"/>
                <a:gd name="T66" fmla="*/ 559 w 3736"/>
                <a:gd name="T67" fmla="*/ 246 h 1109"/>
                <a:gd name="T68" fmla="*/ 434 w 3736"/>
                <a:gd name="T69" fmla="*/ 139 h 1109"/>
                <a:gd name="T70" fmla="*/ 352 w 3736"/>
                <a:gd name="T71" fmla="*/ 188 h 1109"/>
                <a:gd name="T72" fmla="*/ 166 w 3736"/>
                <a:gd name="T73" fmla="*/ 184 h 1109"/>
                <a:gd name="T74" fmla="*/ 0 w 3736"/>
                <a:gd name="T75" fmla="*/ 0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36" h="1109">
                  <a:moveTo>
                    <a:pt x="3736" y="574"/>
                  </a:moveTo>
                  <a:lnTo>
                    <a:pt x="3600" y="764"/>
                  </a:lnTo>
                  <a:lnTo>
                    <a:pt x="3442" y="858"/>
                  </a:lnTo>
                  <a:lnTo>
                    <a:pt x="3329" y="862"/>
                  </a:lnTo>
                  <a:lnTo>
                    <a:pt x="3317" y="783"/>
                  </a:lnTo>
                  <a:lnTo>
                    <a:pt x="3221" y="737"/>
                  </a:lnTo>
                  <a:lnTo>
                    <a:pt x="3105" y="862"/>
                  </a:lnTo>
                  <a:lnTo>
                    <a:pt x="3020" y="867"/>
                  </a:lnTo>
                  <a:lnTo>
                    <a:pt x="3019" y="779"/>
                  </a:lnTo>
                  <a:lnTo>
                    <a:pt x="2934" y="779"/>
                  </a:lnTo>
                  <a:lnTo>
                    <a:pt x="2810" y="555"/>
                  </a:lnTo>
                  <a:lnTo>
                    <a:pt x="2809" y="555"/>
                  </a:lnTo>
                  <a:lnTo>
                    <a:pt x="2669" y="461"/>
                  </a:lnTo>
                  <a:lnTo>
                    <a:pt x="2513" y="497"/>
                  </a:lnTo>
                  <a:lnTo>
                    <a:pt x="2345" y="454"/>
                  </a:lnTo>
                  <a:lnTo>
                    <a:pt x="2173" y="1059"/>
                  </a:lnTo>
                  <a:lnTo>
                    <a:pt x="2008" y="837"/>
                  </a:lnTo>
                  <a:lnTo>
                    <a:pt x="1962" y="904"/>
                  </a:lnTo>
                  <a:lnTo>
                    <a:pt x="1890" y="859"/>
                  </a:lnTo>
                  <a:lnTo>
                    <a:pt x="1824" y="907"/>
                  </a:lnTo>
                  <a:lnTo>
                    <a:pt x="1762" y="856"/>
                  </a:lnTo>
                  <a:lnTo>
                    <a:pt x="1694" y="910"/>
                  </a:lnTo>
                  <a:lnTo>
                    <a:pt x="1685" y="997"/>
                  </a:lnTo>
                  <a:lnTo>
                    <a:pt x="1520" y="1109"/>
                  </a:lnTo>
                  <a:lnTo>
                    <a:pt x="1460" y="1047"/>
                  </a:lnTo>
                  <a:lnTo>
                    <a:pt x="1228" y="1091"/>
                  </a:lnTo>
                  <a:lnTo>
                    <a:pt x="1080" y="997"/>
                  </a:lnTo>
                  <a:lnTo>
                    <a:pt x="1080" y="909"/>
                  </a:lnTo>
                  <a:lnTo>
                    <a:pt x="1186" y="775"/>
                  </a:lnTo>
                  <a:lnTo>
                    <a:pt x="1201" y="615"/>
                  </a:lnTo>
                  <a:lnTo>
                    <a:pt x="1153" y="547"/>
                  </a:lnTo>
                  <a:lnTo>
                    <a:pt x="926" y="462"/>
                  </a:lnTo>
                  <a:lnTo>
                    <a:pt x="732" y="72"/>
                  </a:lnTo>
                  <a:lnTo>
                    <a:pt x="559" y="246"/>
                  </a:lnTo>
                  <a:lnTo>
                    <a:pt x="434" y="139"/>
                  </a:lnTo>
                  <a:lnTo>
                    <a:pt x="352" y="188"/>
                  </a:lnTo>
                  <a:lnTo>
                    <a:pt x="166" y="184"/>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34">
              <a:extLst>
                <a:ext uri="{FF2B5EF4-FFF2-40B4-BE49-F238E27FC236}">
                  <a16:creationId xmlns:a16="http://schemas.microsoft.com/office/drawing/2014/main" id="{02CC2CC7-ADA5-4CB3-AD14-4C2A599D6525}"/>
                </a:ext>
              </a:extLst>
            </p:cNvPr>
            <p:cNvSpPr>
              <a:spLocks/>
            </p:cNvSpPr>
            <p:nvPr/>
          </p:nvSpPr>
          <p:spPr bwMode="auto">
            <a:xfrm>
              <a:off x="5022736" y="4703839"/>
              <a:ext cx="92591" cy="81966"/>
            </a:xfrm>
            <a:custGeom>
              <a:avLst/>
              <a:gdLst>
                <a:gd name="T0" fmla="*/ 174 w 244"/>
                <a:gd name="T1" fmla="*/ 182 h 217"/>
                <a:gd name="T2" fmla="*/ 58 w 244"/>
                <a:gd name="T3" fmla="*/ 217 h 217"/>
                <a:gd name="T4" fmla="*/ 0 w 244"/>
                <a:gd name="T5" fmla="*/ 154 h 217"/>
                <a:gd name="T6" fmla="*/ 37 w 244"/>
                <a:gd name="T7" fmla="*/ 65 h 217"/>
                <a:gd name="T8" fmla="*/ 113 w 244"/>
                <a:gd name="T9" fmla="*/ 0 h 217"/>
                <a:gd name="T10" fmla="*/ 244 w 244"/>
                <a:gd name="T11" fmla="*/ 79 h 217"/>
                <a:gd name="T12" fmla="*/ 174 w 244"/>
                <a:gd name="T13" fmla="*/ 182 h 217"/>
              </a:gdLst>
              <a:ahLst/>
              <a:cxnLst>
                <a:cxn ang="0">
                  <a:pos x="T0" y="T1"/>
                </a:cxn>
                <a:cxn ang="0">
                  <a:pos x="T2" y="T3"/>
                </a:cxn>
                <a:cxn ang="0">
                  <a:pos x="T4" y="T5"/>
                </a:cxn>
                <a:cxn ang="0">
                  <a:pos x="T6" y="T7"/>
                </a:cxn>
                <a:cxn ang="0">
                  <a:pos x="T8" y="T9"/>
                </a:cxn>
                <a:cxn ang="0">
                  <a:pos x="T10" y="T11"/>
                </a:cxn>
                <a:cxn ang="0">
                  <a:pos x="T12" y="T13"/>
                </a:cxn>
              </a:cxnLst>
              <a:rect l="0" t="0" r="r" b="b"/>
              <a:pathLst>
                <a:path w="244" h="217">
                  <a:moveTo>
                    <a:pt x="174" y="182"/>
                  </a:moveTo>
                  <a:lnTo>
                    <a:pt x="58" y="217"/>
                  </a:lnTo>
                  <a:lnTo>
                    <a:pt x="0" y="154"/>
                  </a:lnTo>
                  <a:lnTo>
                    <a:pt x="37" y="65"/>
                  </a:lnTo>
                  <a:lnTo>
                    <a:pt x="113" y="0"/>
                  </a:lnTo>
                  <a:lnTo>
                    <a:pt x="244" y="79"/>
                  </a:lnTo>
                  <a:lnTo>
                    <a:pt x="174" y="182"/>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35">
              <a:extLst>
                <a:ext uri="{FF2B5EF4-FFF2-40B4-BE49-F238E27FC236}">
                  <a16:creationId xmlns:a16="http://schemas.microsoft.com/office/drawing/2014/main" id="{7A3150DB-1105-4AE4-8C96-1E5EACB9A34B}"/>
                </a:ext>
              </a:extLst>
            </p:cNvPr>
            <p:cNvSpPr>
              <a:spLocks/>
            </p:cNvSpPr>
            <p:nvPr/>
          </p:nvSpPr>
          <p:spPr bwMode="auto">
            <a:xfrm>
              <a:off x="5177561" y="2261554"/>
              <a:ext cx="805999" cy="320275"/>
            </a:xfrm>
            <a:custGeom>
              <a:avLst/>
              <a:gdLst>
                <a:gd name="T0" fmla="*/ 2125 w 2125"/>
                <a:gd name="T1" fmla="*/ 844 h 844"/>
                <a:gd name="T2" fmla="*/ 2064 w 2125"/>
                <a:gd name="T3" fmla="*/ 692 h 844"/>
                <a:gd name="T4" fmla="*/ 1983 w 2125"/>
                <a:gd name="T5" fmla="*/ 697 h 844"/>
                <a:gd name="T6" fmla="*/ 1970 w 2125"/>
                <a:gd name="T7" fmla="*/ 435 h 844"/>
                <a:gd name="T8" fmla="*/ 1750 w 2125"/>
                <a:gd name="T9" fmla="*/ 291 h 844"/>
                <a:gd name="T10" fmla="*/ 1723 w 2125"/>
                <a:gd name="T11" fmla="*/ 309 h 844"/>
                <a:gd name="T12" fmla="*/ 1481 w 2125"/>
                <a:gd name="T13" fmla="*/ 117 h 844"/>
                <a:gd name="T14" fmla="*/ 1332 w 2125"/>
                <a:gd name="T15" fmla="*/ 181 h 844"/>
                <a:gd name="T16" fmla="*/ 1191 w 2125"/>
                <a:gd name="T17" fmla="*/ 77 h 844"/>
                <a:gd name="T18" fmla="*/ 1026 w 2125"/>
                <a:gd name="T19" fmla="*/ 123 h 844"/>
                <a:gd name="T20" fmla="*/ 824 w 2125"/>
                <a:gd name="T21" fmla="*/ 0 h 844"/>
                <a:gd name="T22" fmla="*/ 589 w 2125"/>
                <a:gd name="T23" fmla="*/ 166 h 844"/>
                <a:gd name="T24" fmla="*/ 595 w 2125"/>
                <a:gd name="T25" fmla="*/ 209 h 844"/>
                <a:gd name="T26" fmla="*/ 530 w 2125"/>
                <a:gd name="T27" fmla="*/ 301 h 844"/>
                <a:gd name="T28" fmla="*/ 447 w 2125"/>
                <a:gd name="T29" fmla="*/ 291 h 844"/>
                <a:gd name="T30" fmla="*/ 387 w 2125"/>
                <a:gd name="T31" fmla="*/ 361 h 844"/>
                <a:gd name="T32" fmla="*/ 378 w 2125"/>
                <a:gd name="T33" fmla="*/ 601 h 844"/>
                <a:gd name="T34" fmla="*/ 289 w 2125"/>
                <a:gd name="T35" fmla="*/ 631 h 844"/>
                <a:gd name="T36" fmla="*/ 224 w 2125"/>
                <a:gd name="T37" fmla="*/ 580 h 844"/>
                <a:gd name="T38" fmla="*/ 35 w 2125"/>
                <a:gd name="T39" fmla="*/ 692 h 844"/>
                <a:gd name="T40" fmla="*/ 0 w 2125"/>
                <a:gd name="T41" fmla="*/ 76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5" h="844">
                  <a:moveTo>
                    <a:pt x="2125" y="844"/>
                  </a:moveTo>
                  <a:lnTo>
                    <a:pt x="2064" y="692"/>
                  </a:lnTo>
                  <a:lnTo>
                    <a:pt x="1983" y="697"/>
                  </a:lnTo>
                  <a:lnTo>
                    <a:pt x="1970" y="435"/>
                  </a:lnTo>
                  <a:lnTo>
                    <a:pt x="1750" y="291"/>
                  </a:lnTo>
                  <a:lnTo>
                    <a:pt x="1723" y="309"/>
                  </a:lnTo>
                  <a:lnTo>
                    <a:pt x="1481" y="117"/>
                  </a:lnTo>
                  <a:lnTo>
                    <a:pt x="1332" y="181"/>
                  </a:lnTo>
                  <a:lnTo>
                    <a:pt x="1191" y="77"/>
                  </a:lnTo>
                  <a:lnTo>
                    <a:pt x="1026" y="123"/>
                  </a:lnTo>
                  <a:lnTo>
                    <a:pt x="824" y="0"/>
                  </a:lnTo>
                  <a:lnTo>
                    <a:pt x="589" y="166"/>
                  </a:lnTo>
                  <a:lnTo>
                    <a:pt x="595" y="209"/>
                  </a:lnTo>
                  <a:lnTo>
                    <a:pt x="530" y="301"/>
                  </a:lnTo>
                  <a:lnTo>
                    <a:pt x="447" y="291"/>
                  </a:lnTo>
                  <a:lnTo>
                    <a:pt x="387" y="361"/>
                  </a:lnTo>
                  <a:lnTo>
                    <a:pt x="378" y="601"/>
                  </a:lnTo>
                  <a:lnTo>
                    <a:pt x="289" y="631"/>
                  </a:lnTo>
                  <a:lnTo>
                    <a:pt x="224" y="580"/>
                  </a:lnTo>
                  <a:lnTo>
                    <a:pt x="35" y="692"/>
                  </a:lnTo>
                  <a:lnTo>
                    <a:pt x="0" y="764"/>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36">
              <a:extLst>
                <a:ext uri="{FF2B5EF4-FFF2-40B4-BE49-F238E27FC236}">
                  <a16:creationId xmlns:a16="http://schemas.microsoft.com/office/drawing/2014/main" id="{54364FF5-50DE-4811-BE83-000CE58FB8BB}"/>
                </a:ext>
              </a:extLst>
            </p:cNvPr>
            <p:cNvSpPr>
              <a:spLocks noChangeShapeType="1"/>
            </p:cNvSpPr>
            <p:nvPr/>
          </p:nvSpPr>
          <p:spPr bwMode="auto">
            <a:xfrm>
              <a:off x="5177561" y="2551471"/>
              <a:ext cx="0" cy="0"/>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37">
              <a:extLst>
                <a:ext uri="{FF2B5EF4-FFF2-40B4-BE49-F238E27FC236}">
                  <a16:creationId xmlns:a16="http://schemas.microsoft.com/office/drawing/2014/main" id="{2DAD9C1F-E2FB-4A7D-9D67-C0E99048B793}"/>
                </a:ext>
              </a:extLst>
            </p:cNvPr>
            <p:cNvSpPr>
              <a:spLocks noChangeShapeType="1"/>
            </p:cNvSpPr>
            <p:nvPr/>
          </p:nvSpPr>
          <p:spPr bwMode="auto">
            <a:xfrm>
              <a:off x="5177561" y="2551471"/>
              <a:ext cx="0" cy="0"/>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Line 38">
              <a:extLst>
                <a:ext uri="{FF2B5EF4-FFF2-40B4-BE49-F238E27FC236}">
                  <a16:creationId xmlns:a16="http://schemas.microsoft.com/office/drawing/2014/main" id="{66147C8A-C962-40DF-AC6F-3C74AC4CDC9B}"/>
                </a:ext>
              </a:extLst>
            </p:cNvPr>
            <p:cNvSpPr>
              <a:spLocks noChangeShapeType="1"/>
            </p:cNvSpPr>
            <p:nvPr/>
          </p:nvSpPr>
          <p:spPr bwMode="auto">
            <a:xfrm flipV="1">
              <a:off x="5177561" y="2533256"/>
              <a:ext cx="30358" cy="18215"/>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39">
              <a:extLst>
                <a:ext uri="{FF2B5EF4-FFF2-40B4-BE49-F238E27FC236}">
                  <a16:creationId xmlns:a16="http://schemas.microsoft.com/office/drawing/2014/main" id="{8AB96423-9918-4B7D-8ED5-E9D8671AB874}"/>
                </a:ext>
              </a:extLst>
            </p:cNvPr>
            <p:cNvSpPr>
              <a:spLocks/>
            </p:cNvSpPr>
            <p:nvPr/>
          </p:nvSpPr>
          <p:spPr bwMode="auto">
            <a:xfrm>
              <a:off x="1906509" y="1095815"/>
              <a:ext cx="982075" cy="749838"/>
            </a:xfrm>
            <a:custGeom>
              <a:avLst/>
              <a:gdLst>
                <a:gd name="T0" fmla="*/ 2587 w 2587"/>
                <a:gd name="T1" fmla="*/ 625 h 1975"/>
                <a:gd name="T2" fmla="*/ 2385 w 2587"/>
                <a:gd name="T3" fmla="*/ 672 h 1975"/>
                <a:gd name="T4" fmla="*/ 2244 w 2587"/>
                <a:gd name="T5" fmla="*/ 794 h 1975"/>
                <a:gd name="T6" fmla="*/ 1965 w 2587"/>
                <a:gd name="T7" fmla="*/ 873 h 1975"/>
                <a:gd name="T8" fmla="*/ 1720 w 2587"/>
                <a:gd name="T9" fmla="*/ 770 h 1975"/>
                <a:gd name="T10" fmla="*/ 1359 w 2587"/>
                <a:gd name="T11" fmla="*/ 730 h 1975"/>
                <a:gd name="T12" fmla="*/ 1084 w 2587"/>
                <a:gd name="T13" fmla="*/ 633 h 1975"/>
                <a:gd name="T14" fmla="*/ 929 w 2587"/>
                <a:gd name="T15" fmla="*/ 701 h 1975"/>
                <a:gd name="T16" fmla="*/ 743 w 2587"/>
                <a:gd name="T17" fmla="*/ 396 h 1975"/>
                <a:gd name="T18" fmla="*/ 814 w 2587"/>
                <a:gd name="T19" fmla="*/ 169 h 1975"/>
                <a:gd name="T20" fmla="*/ 785 w 2587"/>
                <a:gd name="T21" fmla="*/ 89 h 1975"/>
                <a:gd name="T22" fmla="*/ 597 w 2587"/>
                <a:gd name="T23" fmla="*/ 70 h 1975"/>
                <a:gd name="T24" fmla="*/ 524 w 2587"/>
                <a:gd name="T25" fmla="*/ 122 h 1975"/>
                <a:gd name="T26" fmla="*/ 335 w 2587"/>
                <a:gd name="T27" fmla="*/ 134 h 1975"/>
                <a:gd name="T28" fmla="*/ 6 w 2587"/>
                <a:gd name="T29" fmla="*/ 0 h 1975"/>
                <a:gd name="T30" fmla="*/ 0 w 2587"/>
                <a:gd name="T31" fmla="*/ 80 h 1975"/>
                <a:gd name="T32" fmla="*/ 95 w 2587"/>
                <a:gd name="T33" fmla="*/ 134 h 1975"/>
                <a:gd name="T34" fmla="*/ 111 w 2587"/>
                <a:gd name="T35" fmla="*/ 276 h 1975"/>
                <a:gd name="T36" fmla="*/ 55 w 2587"/>
                <a:gd name="T37" fmla="*/ 334 h 1975"/>
                <a:gd name="T38" fmla="*/ 129 w 2587"/>
                <a:gd name="T39" fmla="*/ 629 h 1975"/>
                <a:gd name="T40" fmla="*/ 375 w 2587"/>
                <a:gd name="T41" fmla="*/ 893 h 1975"/>
                <a:gd name="T42" fmla="*/ 336 w 2587"/>
                <a:gd name="T43" fmla="*/ 1186 h 1975"/>
                <a:gd name="T44" fmla="*/ 392 w 2587"/>
                <a:gd name="T45" fmla="*/ 1266 h 1975"/>
                <a:gd name="T46" fmla="*/ 377 w 2587"/>
                <a:gd name="T47" fmla="*/ 1440 h 1975"/>
                <a:gd name="T48" fmla="*/ 313 w 2587"/>
                <a:gd name="T49" fmla="*/ 1604 h 1975"/>
                <a:gd name="T50" fmla="*/ 433 w 2587"/>
                <a:gd name="T51" fmla="*/ 1876 h 1975"/>
                <a:gd name="T52" fmla="*/ 509 w 2587"/>
                <a:gd name="T53" fmla="*/ 1914 h 1975"/>
                <a:gd name="T54" fmla="*/ 581 w 2587"/>
                <a:gd name="T55" fmla="*/ 1867 h 1975"/>
                <a:gd name="T56" fmla="*/ 553 w 2587"/>
                <a:gd name="T57" fmla="*/ 1954 h 1975"/>
                <a:gd name="T58" fmla="*/ 348 w 2587"/>
                <a:gd name="T59" fmla="*/ 1975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87" h="1975">
                  <a:moveTo>
                    <a:pt x="2587" y="625"/>
                  </a:moveTo>
                  <a:lnTo>
                    <a:pt x="2385" y="672"/>
                  </a:lnTo>
                  <a:lnTo>
                    <a:pt x="2244" y="794"/>
                  </a:lnTo>
                  <a:lnTo>
                    <a:pt x="1965" y="873"/>
                  </a:lnTo>
                  <a:lnTo>
                    <a:pt x="1720" y="770"/>
                  </a:lnTo>
                  <a:lnTo>
                    <a:pt x="1359" y="730"/>
                  </a:lnTo>
                  <a:lnTo>
                    <a:pt x="1084" y="633"/>
                  </a:lnTo>
                  <a:lnTo>
                    <a:pt x="929" y="701"/>
                  </a:lnTo>
                  <a:lnTo>
                    <a:pt x="743" y="396"/>
                  </a:lnTo>
                  <a:lnTo>
                    <a:pt x="814" y="169"/>
                  </a:lnTo>
                  <a:lnTo>
                    <a:pt x="785" y="89"/>
                  </a:lnTo>
                  <a:lnTo>
                    <a:pt x="597" y="70"/>
                  </a:lnTo>
                  <a:lnTo>
                    <a:pt x="524" y="122"/>
                  </a:lnTo>
                  <a:lnTo>
                    <a:pt x="335" y="134"/>
                  </a:lnTo>
                  <a:lnTo>
                    <a:pt x="6" y="0"/>
                  </a:lnTo>
                  <a:lnTo>
                    <a:pt x="0" y="80"/>
                  </a:lnTo>
                  <a:lnTo>
                    <a:pt x="95" y="134"/>
                  </a:lnTo>
                  <a:lnTo>
                    <a:pt x="111" y="276"/>
                  </a:lnTo>
                  <a:lnTo>
                    <a:pt x="55" y="334"/>
                  </a:lnTo>
                  <a:lnTo>
                    <a:pt x="129" y="629"/>
                  </a:lnTo>
                  <a:lnTo>
                    <a:pt x="375" y="893"/>
                  </a:lnTo>
                  <a:lnTo>
                    <a:pt x="336" y="1186"/>
                  </a:lnTo>
                  <a:lnTo>
                    <a:pt x="392" y="1266"/>
                  </a:lnTo>
                  <a:lnTo>
                    <a:pt x="377" y="1440"/>
                  </a:lnTo>
                  <a:lnTo>
                    <a:pt x="313" y="1604"/>
                  </a:lnTo>
                  <a:lnTo>
                    <a:pt x="433" y="1876"/>
                  </a:lnTo>
                  <a:lnTo>
                    <a:pt x="509" y="1914"/>
                  </a:lnTo>
                  <a:lnTo>
                    <a:pt x="581" y="1867"/>
                  </a:lnTo>
                  <a:lnTo>
                    <a:pt x="553" y="1954"/>
                  </a:lnTo>
                  <a:lnTo>
                    <a:pt x="348" y="1975"/>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40">
              <a:extLst>
                <a:ext uri="{FF2B5EF4-FFF2-40B4-BE49-F238E27FC236}">
                  <a16:creationId xmlns:a16="http://schemas.microsoft.com/office/drawing/2014/main" id="{12E1AE1E-6865-49E0-B31E-5F7AAF374F91}"/>
                </a:ext>
              </a:extLst>
            </p:cNvPr>
            <p:cNvSpPr>
              <a:spLocks/>
            </p:cNvSpPr>
            <p:nvPr/>
          </p:nvSpPr>
          <p:spPr bwMode="auto">
            <a:xfrm>
              <a:off x="3371272" y="909114"/>
              <a:ext cx="180629" cy="566173"/>
            </a:xfrm>
            <a:custGeom>
              <a:avLst/>
              <a:gdLst>
                <a:gd name="T0" fmla="*/ 361 w 477"/>
                <a:gd name="T1" fmla="*/ 1491 h 1491"/>
                <a:gd name="T2" fmla="*/ 477 w 477"/>
                <a:gd name="T3" fmla="*/ 1418 h 1491"/>
                <a:gd name="T4" fmla="*/ 375 w 477"/>
                <a:gd name="T5" fmla="*/ 1175 h 1491"/>
                <a:gd name="T6" fmla="*/ 415 w 477"/>
                <a:gd name="T7" fmla="*/ 943 h 1491"/>
                <a:gd name="T8" fmla="*/ 375 w 477"/>
                <a:gd name="T9" fmla="*/ 689 h 1491"/>
                <a:gd name="T10" fmla="*/ 463 w 477"/>
                <a:gd name="T11" fmla="*/ 554 h 1491"/>
                <a:gd name="T12" fmla="*/ 365 w 477"/>
                <a:gd name="T13" fmla="*/ 310 h 1491"/>
                <a:gd name="T14" fmla="*/ 1 w 477"/>
                <a:gd name="T15" fmla="*/ 1 h 1491"/>
                <a:gd name="T16" fmla="*/ 0 w 477"/>
                <a:gd name="T17"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1491">
                  <a:moveTo>
                    <a:pt x="361" y="1491"/>
                  </a:moveTo>
                  <a:lnTo>
                    <a:pt x="477" y="1418"/>
                  </a:lnTo>
                  <a:lnTo>
                    <a:pt x="375" y="1175"/>
                  </a:lnTo>
                  <a:lnTo>
                    <a:pt x="415" y="943"/>
                  </a:lnTo>
                  <a:lnTo>
                    <a:pt x="375" y="689"/>
                  </a:lnTo>
                  <a:lnTo>
                    <a:pt x="463" y="554"/>
                  </a:lnTo>
                  <a:lnTo>
                    <a:pt x="365" y="310"/>
                  </a:lnTo>
                  <a:lnTo>
                    <a:pt x="1" y="1"/>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41">
              <a:extLst>
                <a:ext uri="{FF2B5EF4-FFF2-40B4-BE49-F238E27FC236}">
                  <a16:creationId xmlns:a16="http://schemas.microsoft.com/office/drawing/2014/main" id="{4CC58B3C-1EBC-4EEF-AAE3-2CFDF435AA14}"/>
                </a:ext>
              </a:extLst>
            </p:cNvPr>
            <p:cNvSpPr>
              <a:spLocks/>
            </p:cNvSpPr>
            <p:nvPr/>
          </p:nvSpPr>
          <p:spPr bwMode="auto">
            <a:xfrm>
              <a:off x="2786885" y="909114"/>
              <a:ext cx="584388" cy="415902"/>
            </a:xfrm>
            <a:custGeom>
              <a:avLst/>
              <a:gdLst>
                <a:gd name="T0" fmla="*/ 1538 w 1538"/>
                <a:gd name="T1" fmla="*/ 0 h 1096"/>
                <a:gd name="T2" fmla="*/ 1533 w 1538"/>
                <a:gd name="T3" fmla="*/ 9 h 1096"/>
                <a:gd name="T4" fmla="*/ 1220 w 1538"/>
                <a:gd name="T5" fmla="*/ 228 h 1096"/>
                <a:gd name="T6" fmla="*/ 579 w 1538"/>
                <a:gd name="T7" fmla="*/ 386 h 1096"/>
                <a:gd name="T8" fmla="*/ 167 w 1538"/>
                <a:gd name="T9" fmla="*/ 608 h 1096"/>
                <a:gd name="T10" fmla="*/ 0 w 1538"/>
                <a:gd name="T11" fmla="*/ 974 h 1096"/>
                <a:gd name="T12" fmla="*/ 49 w 1538"/>
                <a:gd name="T13" fmla="*/ 1038 h 1096"/>
                <a:gd name="T14" fmla="*/ 305 w 1538"/>
                <a:gd name="T15" fmla="*/ 1096 h 10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8" h="1096">
                  <a:moveTo>
                    <a:pt x="1538" y="0"/>
                  </a:moveTo>
                  <a:lnTo>
                    <a:pt x="1533" y="9"/>
                  </a:lnTo>
                  <a:lnTo>
                    <a:pt x="1220" y="228"/>
                  </a:lnTo>
                  <a:lnTo>
                    <a:pt x="579" y="386"/>
                  </a:lnTo>
                  <a:lnTo>
                    <a:pt x="167" y="608"/>
                  </a:lnTo>
                  <a:lnTo>
                    <a:pt x="0" y="974"/>
                  </a:lnTo>
                  <a:lnTo>
                    <a:pt x="49" y="1038"/>
                  </a:lnTo>
                  <a:lnTo>
                    <a:pt x="305" y="1096"/>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42">
              <a:extLst>
                <a:ext uri="{FF2B5EF4-FFF2-40B4-BE49-F238E27FC236}">
                  <a16:creationId xmlns:a16="http://schemas.microsoft.com/office/drawing/2014/main" id="{B054CFAC-3761-4BA6-A248-56ADF9DD4880}"/>
                </a:ext>
              </a:extLst>
            </p:cNvPr>
            <p:cNvSpPr>
              <a:spLocks/>
            </p:cNvSpPr>
            <p:nvPr/>
          </p:nvSpPr>
          <p:spPr bwMode="auto">
            <a:xfrm>
              <a:off x="2888584" y="1325016"/>
              <a:ext cx="16697" cy="7589"/>
            </a:xfrm>
            <a:custGeom>
              <a:avLst/>
              <a:gdLst>
                <a:gd name="T0" fmla="*/ 40 w 45"/>
                <a:gd name="T1" fmla="*/ 0 h 19"/>
                <a:gd name="T2" fmla="*/ 45 w 45"/>
                <a:gd name="T3" fmla="*/ 1 h 19"/>
                <a:gd name="T4" fmla="*/ 0 w 45"/>
                <a:gd name="T5" fmla="*/ 19 h 19"/>
              </a:gdLst>
              <a:ahLst/>
              <a:cxnLst>
                <a:cxn ang="0">
                  <a:pos x="T0" y="T1"/>
                </a:cxn>
                <a:cxn ang="0">
                  <a:pos x="T2" y="T3"/>
                </a:cxn>
                <a:cxn ang="0">
                  <a:pos x="T4" y="T5"/>
                </a:cxn>
              </a:cxnLst>
              <a:rect l="0" t="0" r="r" b="b"/>
              <a:pathLst>
                <a:path w="45" h="19">
                  <a:moveTo>
                    <a:pt x="40" y="0"/>
                  </a:moveTo>
                  <a:lnTo>
                    <a:pt x="45" y="1"/>
                  </a:lnTo>
                  <a:lnTo>
                    <a:pt x="0" y="19"/>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43">
              <a:extLst>
                <a:ext uri="{FF2B5EF4-FFF2-40B4-BE49-F238E27FC236}">
                  <a16:creationId xmlns:a16="http://schemas.microsoft.com/office/drawing/2014/main" id="{6923DF4B-C155-42D3-B440-A340B95D5F29}"/>
                </a:ext>
              </a:extLst>
            </p:cNvPr>
            <p:cNvSpPr>
              <a:spLocks/>
            </p:cNvSpPr>
            <p:nvPr/>
          </p:nvSpPr>
          <p:spPr bwMode="auto">
            <a:xfrm>
              <a:off x="2888584" y="1325016"/>
              <a:ext cx="15179" cy="7589"/>
            </a:xfrm>
            <a:custGeom>
              <a:avLst/>
              <a:gdLst>
                <a:gd name="T0" fmla="*/ 40 w 40"/>
                <a:gd name="T1" fmla="*/ 0 h 19"/>
                <a:gd name="T2" fmla="*/ 0 w 40"/>
                <a:gd name="T3" fmla="*/ 15 h 19"/>
                <a:gd name="T4" fmla="*/ 0 w 40"/>
                <a:gd name="T5" fmla="*/ 19 h 19"/>
              </a:gdLst>
              <a:ahLst/>
              <a:cxnLst>
                <a:cxn ang="0">
                  <a:pos x="T0" y="T1"/>
                </a:cxn>
                <a:cxn ang="0">
                  <a:pos x="T2" y="T3"/>
                </a:cxn>
                <a:cxn ang="0">
                  <a:pos x="T4" y="T5"/>
                </a:cxn>
              </a:cxnLst>
              <a:rect l="0" t="0" r="r" b="b"/>
              <a:pathLst>
                <a:path w="40" h="19">
                  <a:moveTo>
                    <a:pt x="40" y="0"/>
                  </a:moveTo>
                  <a:lnTo>
                    <a:pt x="0" y="15"/>
                  </a:lnTo>
                  <a:lnTo>
                    <a:pt x="0" y="19"/>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44">
              <a:extLst>
                <a:ext uri="{FF2B5EF4-FFF2-40B4-BE49-F238E27FC236}">
                  <a16:creationId xmlns:a16="http://schemas.microsoft.com/office/drawing/2014/main" id="{FA51E8CC-62E0-4E74-BD2F-6C123EC36329}"/>
                </a:ext>
              </a:extLst>
            </p:cNvPr>
            <p:cNvSpPr>
              <a:spLocks/>
            </p:cNvSpPr>
            <p:nvPr/>
          </p:nvSpPr>
          <p:spPr bwMode="auto">
            <a:xfrm>
              <a:off x="581391" y="1637701"/>
              <a:ext cx="1457174" cy="687604"/>
            </a:xfrm>
            <a:custGeom>
              <a:avLst/>
              <a:gdLst>
                <a:gd name="T0" fmla="*/ 3504 w 3838"/>
                <a:gd name="T1" fmla="*/ 549 h 1814"/>
                <a:gd name="T2" fmla="*/ 3418 w 3838"/>
                <a:gd name="T3" fmla="*/ 407 h 1814"/>
                <a:gd name="T4" fmla="*/ 3377 w 3838"/>
                <a:gd name="T5" fmla="*/ 680 h 1814"/>
                <a:gd name="T6" fmla="*/ 3259 w 3838"/>
                <a:gd name="T7" fmla="*/ 496 h 1814"/>
                <a:gd name="T8" fmla="*/ 3176 w 3838"/>
                <a:gd name="T9" fmla="*/ 551 h 1814"/>
                <a:gd name="T10" fmla="*/ 3030 w 3838"/>
                <a:gd name="T11" fmla="*/ 471 h 1814"/>
                <a:gd name="T12" fmla="*/ 2910 w 3838"/>
                <a:gd name="T13" fmla="*/ 437 h 1814"/>
                <a:gd name="T14" fmla="*/ 2497 w 3838"/>
                <a:gd name="T15" fmla="*/ 703 h 1814"/>
                <a:gd name="T16" fmla="*/ 2354 w 3838"/>
                <a:gd name="T17" fmla="*/ 522 h 1814"/>
                <a:gd name="T18" fmla="*/ 2220 w 3838"/>
                <a:gd name="T19" fmla="*/ 205 h 1814"/>
                <a:gd name="T20" fmla="*/ 2153 w 3838"/>
                <a:gd name="T21" fmla="*/ 104 h 1814"/>
                <a:gd name="T22" fmla="*/ 2017 w 3838"/>
                <a:gd name="T23" fmla="*/ 201 h 1814"/>
                <a:gd name="T24" fmla="*/ 1919 w 3838"/>
                <a:gd name="T25" fmla="*/ 103 h 1814"/>
                <a:gd name="T26" fmla="*/ 1648 w 3838"/>
                <a:gd name="T27" fmla="*/ 106 h 1814"/>
                <a:gd name="T28" fmla="*/ 1475 w 3838"/>
                <a:gd name="T29" fmla="*/ 140 h 1814"/>
                <a:gd name="T30" fmla="*/ 1372 w 3838"/>
                <a:gd name="T31" fmla="*/ 334 h 1814"/>
                <a:gd name="T32" fmla="*/ 1149 w 3838"/>
                <a:gd name="T33" fmla="*/ 265 h 1814"/>
                <a:gd name="T34" fmla="*/ 1067 w 3838"/>
                <a:gd name="T35" fmla="*/ 285 h 1814"/>
                <a:gd name="T36" fmla="*/ 1016 w 3838"/>
                <a:gd name="T37" fmla="*/ 191 h 1814"/>
                <a:gd name="T38" fmla="*/ 556 w 3838"/>
                <a:gd name="T39" fmla="*/ 238 h 1814"/>
                <a:gd name="T40" fmla="*/ 336 w 3838"/>
                <a:gd name="T41" fmla="*/ 437 h 1814"/>
                <a:gd name="T42" fmla="*/ 40 w 3838"/>
                <a:gd name="T43" fmla="*/ 482 h 1814"/>
                <a:gd name="T44" fmla="*/ 50 w 3838"/>
                <a:gd name="T45" fmla="*/ 809 h 1814"/>
                <a:gd name="T46" fmla="*/ 206 w 3838"/>
                <a:gd name="T47" fmla="*/ 810 h 1814"/>
                <a:gd name="T48" fmla="*/ 453 w 3838"/>
                <a:gd name="T49" fmla="*/ 756 h 1814"/>
                <a:gd name="T50" fmla="*/ 610 w 3838"/>
                <a:gd name="T51" fmla="*/ 813 h 1814"/>
                <a:gd name="T52" fmla="*/ 681 w 3838"/>
                <a:gd name="T53" fmla="*/ 931 h 1814"/>
                <a:gd name="T54" fmla="*/ 774 w 3838"/>
                <a:gd name="T55" fmla="*/ 1028 h 1814"/>
                <a:gd name="T56" fmla="*/ 562 w 3838"/>
                <a:gd name="T57" fmla="*/ 915 h 1814"/>
                <a:gd name="T58" fmla="*/ 286 w 3838"/>
                <a:gd name="T59" fmla="*/ 911 h 1814"/>
                <a:gd name="T60" fmla="*/ 192 w 3838"/>
                <a:gd name="T61" fmla="*/ 948 h 1814"/>
                <a:gd name="T62" fmla="*/ 313 w 3838"/>
                <a:gd name="T63" fmla="*/ 1020 h 1814"/>
                <a:gd name="T64" fmla="*/ 551 w 3838"/>
                <a:gd name="T65" fmla="*/ 1117 h 1814"/>
                <a:gd name="T66" fmla="*/ 531 w 3838"/>
                <a:gd name="T67" fmla="*/ 1283 h 1814"/>
                <a:gd name="T68" fmla="*/ 95 w 3838"/>
                <a:gd name="T69" fmla="*/ 1280 h 1814"/>
                <a:gd name="T70" fmla="*/ 327 w 3838"/>
                <a:gd name="T71" fmla="*/ 1456 h 1814"/>
                <a:gd name="T72" fmla="*/ 403 w 3838"/>
                <a:gd name="T73" fmla="*/ 1795 h 1814"/>
                <a:gd name="T74" fmla="*/ 720 w 3838"/>
                <a:gd name="T75" fmla="*/ 1693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8" h="1814">
                  <a:moveTo>
                    <a:pt x="3838" y="547"/>
                  </a:moveTo>
                  <a:lnTo>
                    <a:pt x="3504" y="549"/>
                  </a:lnTo>
                  <a:lnTo>
                    <a:pt x="3513" y="385"/>
                  </a:lnTo>
                  <a:lnTo>
                    <a:pt x="3418" y="407"/>
                  </a:lnTo>
                  <a:lnTo>
                    <a:pt x="3303" y="518"/>
                  </a:lnTo>
                  <a:lnTo>
                    <a:pt x="3377" y="680"/>
                  </a:lnTo>
                  <a:lnTo>
                    <a:pt x="3310" y="626"/>
                  </a:lnTo>
                  <a:lnTo>
                    <a:pt x="3259" y="496"/>
                  </a:lnTo>
                  <a:lnTo>
                    <a:pt x="3177" y="496"/>
                  </a:lnTo>
                  <a:lnTo>
                    <a:pt x="3176" y="551"/>
                  </a:lnTo>
                  <a:lnTo>
                    <a:pt x="3058" y="562"/>
                  </a:lnTo>
                  <a:lnTo>
                    <a:pt x="3030" y="471"/>
                  </a:lnTo>
                  <a:lnTo>
                    <a:pt x="2941" y="513"/>
                  </a:lnTo>
                  <a:lnTo>
                    <a:pt x="2910" y="437"/>
                  </a:lnTo>
                  <a:lnTo>
                    <a:pt x="2807" y="446"/>
                  </a:lnTo>
                  <a:lnTo>
                    <a:pt x="2497" y="703"/>
                  </a:lnTo>
                  <a:lnTo>
                    <a:pt x="2471" y="598"/>
                  </a:lnTo>
                  <a:lnTo>
                    <a:pt x="2354" y="522"/>
                  </a:lnTo>
                  <a:lnTo>
                    <a:pt x="2351" y="432"/>
                  </a:lnTo>
                  <a:lnTo>
                    <a:pt x="2220" y="205"/>
                  </a:lnTo>
                  <a:lnTo>
                    <a:pt x="2135" y="187"/>
                  </a:lnTo>
                  <a:lnTo>
                    <a:pt x="2153" y="104"/>
                  </a:lnTo>
                  <a:lnTo>
                    <a:pt x="2066" y="115"/>
                  </a:lnTo>
                  <a:lnTo>
                    <a:pt x="2017" y="201"/>
                  </a:lnTo>
                  <a:lnTo>
                    <a:pt x="2056" y="10"/>
                  </a:lnTo>
                  <a:lnTo>
                    <a:pt x="1919" y="103"/>
                  </a:lnTo>
                  <a:lnTo>
                    <a:pt x="1904" y="0"/>
                  </a:lnTo>
                  <a:lnTo>
                    <a:pt x="1648" y="106"/>
                  </a:lnTo>
                  <a:lnTo>
                    <a:pt x="1606" y="35"/>
                  </a:lnTo>
                  <a:lnTo>
                    <a:pt x="1475" y="140"/>
                  </a:lnTo>
                  <a:lnTo>
                    <a:pt x="1466" y="319"/>
                  </a:lnTo>
                  <a:lnTo>
                    <a:pt x="1372" y="334"/>
                  </a:lnTo>
                  <a:lnTo>
                    <a:pt x="1230" y="247"/>
                  </a:lnTo>
                  <a:lnTo>
                    <a:pt x="1149" y="265"/>
                  </a:lnTo>
                  <a:lnTo>
                    <a:pt x="1131" y="363"/>
                  </a:lnTo>
                  <a:lnTo>
                    <a:pt x="1067" y="285"/>
                  </a:lnTo>
                  <a:lnTo>
                    <a:pt x="1020" y="379"/>
                  </a:lnTo>
                  <a:lnTo>
                    <a:pt x="1016" y="191"/>
                  </a:lnTo>
                  <a:lnTo>
                    <a:pt x="600" y="314"/>
                  </a:lnTo>
                  <a:lnTo>
                    <a:pt x="556" y="238"/>
                  </a:lnTo>
                  <a:lnTo>
                    <a:pt x="261" y="398"/>
                  </a:lnTo>
                  <a:lnTo>
                    <a:pt x="336" y="437"/>
                  </a:lnTo>
                  <a:lnTo>
                    <a:pt x="95" y="412"/>
                  </a:lnTo>
                  <a:lnTo>
                    <a:pt x="40" y="482"/>
                  </a:lnTo>
                  <a:lnTo>
                    <a:pt x="0" y="742"/>
                  </a:lnTo>
                  <a:lnTo>
                    <a:pt x="50" y="809"/>
                  </a:lnTo>
                  <a:lnTo>
                    <a:pt x="130" y="775"/>
                  </a:lnTo>
                  <a:lnTo>
                    <a:pt x="206" y="810"/>
                  </a:lnTo>
                  <a:lnTo>
                    <a:pt x="560" y="705"/>
                  </a:lnTo>
                  <a:lnTo>
                    <a:pt x="453" y="756"/>
                  </a:lnTo>
                  <a:lnTo>
                    <a:pt x="438" y="854"/>
                  </a:lnTo>
                  <a:lnTo>
                    <a:pt x="610" y="813"/>
                  </a:lnTo>
                  <a:lnTo>
                    <a:pt x="598" y="895"/>
                  </a:lnTo>
                  <a:lnTo>
                    <a:pt x="681" y="931"/>
                  </a:lnTo>
                  <a:lnTo>
                    <a:pt x="591" y="951"/>
                  </a:lnTo>
                  <a:lnTo>
                    <a:pt x="774" y="1028"/>
                  </a:lnTo>
                  <a:lnTo>
                    <a:pt x="601" y="987"/>
                  </a:lnTo>
                  <a:lnTo>
                    <a:pt x="562" y="915"/>
                  </a:lnTo>
                  <a:lnTo>
                    <a:pt x="453" y="946"/>
                  </a:lnTo>
                  <a:lnTo>
                    <a:pt x="286" y="911"/>
                  </a:lnTo>
                  <a:lnTo>
                    <a:pt x="237" y="842"/>
                  </a:lnTo>
                  <a:lnTo>
                    <a:pt x="192" y="948"/>
                  </a:lnTo>
                  <a:lnTo>
                    <a:pt x="263" y="1099"/>
                  </a:lnTo>
                  <a:lnTo>
                    <a:pt x="313" y="1020"/>
                  </a:lnTo>
                  <a:lnTo>
                    <a:pt x="394" y="1027"/>
                  </a:lnTo>
                  <a:lnTo>
                    <a:pt x="551" y="1117"/>
                  </a:lnTo>
                  <a:lnTo>
                    <a:pt x="576" y="1210"/>
                  </a:lnTo>
                  <a:lnTo>
                    <a:pt x="531" y="1283"/>
                  </a:lnTo>
                  <a:lnTo>
                    <a:pt x="460" y="1244"/>
                  </a:lnTo>
                  <a:lnTo>
                    <a:pt x="95" y="1280"/>
                  </a:lnTo>
                  <a:lnTo>
                    <a:pt x="50" y="1351"/>
                  </a:lnTo>
                  <a:lnTo>
                    <a:pt x="327" y="1456"/>
                  </a:lnTo>
                  <a:lnTo>
                    <a:pt x="434" y="1635"/>
                  </a:lnTo>
                  <a:lnTo>
                    <a:pt x="403" y="1795"/>
                  </a:lnTo>
                  <a:lnTo>
                    <a:pt x="614" y="1814"/>
                  </a:lnTo>
                  <a:lnTo>
                    <a:pt x="720" y="1693"/>
                  </a:lnTo>
                  <a:lnTo>
                    <a:pt x="721" y="1681"/>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46">
              <a:extLst>
                <a:ext uri="{FF2B5EF4-FFF2-40B4-BE49-F238E27FC236}">
                  <a16:creationId xmlns:a16="http://schemas.microsoft.com/office/drawing/2014/main" id="{02209C24-7729-48E8-A2C0-82C810100D56}"/>
                </a:ext>
              </a:extLst>
            </p:cNvPr>
            <p:cNvSpPr>
              <a:spLocks/>
            </p:cNvSpPr>
            <p:nvPr/>
          </p:nvSpPr>
          <p:spPr bwMode="auto">
            <a:xfrm>
              <a:off x="1589270" y="1933690"/>
              <a:ext cx="670907" cy="684568"/>
            </a:xfrm>
            <a:custGeom>
              <a:avLst/>
              <a:gdLst>
                <a:gd name="T0" fmla="*/ 1760 w 1768"/>
                <a:gd name="T1" fmla="*/ 0 h 1805"/>
                <a:gd name="T2" fmla="*/ 1757 w 1768"/>
                <a:gd name="T3" fmla="*/ 351 h 1805"/>
                <a:gd name="T4" fmla="*/ 1714 w 1768"/>
                <a:gd name="T5" fmla="*/ 419 h 1805"/>
                <a:gd name="T6" fmla="*/ 1768 w 1768"/>
                <a:gd name="T7" fmla="*/ 921 h 1805"/>
                <a:gd name="T8" fmla="*/ 1609 w 1768"/>
                <a:gd name="T9" fmla="*/ 986 h 1805"/>
                <a:gd name="T10" fmla="*/ 1505 w 1768"/>
                <a:gd name="T11" fmla="*/ 1236 h 1805"/>
                <a:gd name="T12" fmla="*/ 1492 w 1768"/>
                <a:gd name="T13" fmla="*/ 1298 h 1805"/>
                <a:gd name="T14" fmla="*/ 1295 w 1768"/>
                <a:gd name="T15" fmla="*/ 1195 h 1805"/>
                <a:gd name="T16" fmla="*/ 1035 w 1768"/>
                <a:gd name="T17" fmla="*/ 1308 h 1805"/>
                <a:gd name="T18" fmla="*/ 988 w 1768"/>
                <a:gd name="T19" fmla="*/ 1390 h 1805"/>
                <a:gd name="T20" fmla="*/ 608 w 1768"/>
                <a:gd name="T21" fmla="*/ 1402 h 1805"/>
                <a:gd name="T22" fmla="*/ 457 w 1768"/>
                <a:gd name="T23" fmla="*/ 1500 h 1805"/>
                <a:gd name="T24" fmla="*/ 446 w 1768"/>
                <a:gd name="T25" fmla="*/ 1674 h 1805"/>
                <a:gd name="T26" fmla="*/ 0 w 1768"/>
                <a:gd name="T27" fmla="*/ 1805 h 1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8" h="1805">
                  <a:moveTo>
                    <a:pt x="1760" y="0"/>
                  </a:moveTo>
                  <a:lnTo>
                    <a:pt x="1757" y="351"/>
                  </a:lnTo>
                  <a:lnTo>
                    <a:pt x="1714" y="419"/>
                  </a:lnTo>
                  <a:lnTo>
                    <a:pt x="1768" y="921"/>
                  </a:lnTo>
                  <a:lnTo>
                    <a:pt x="1609" y="986"/>
                  </a:lnTo>
                  <a:lnTo>
                    <a:pt x="1505" y="1236"/>
                  </a:lnTo>
                  <a:lnTo>
                    <a:pt x="1492" y="1298"/>
                  </a:lnTo>
                  <a:lnTo>
                    <a:pt x="1295" y="1195"/>
                  </a:lnTo>
                  <a:lnTo>
                    <a:pt x="1035" y="1308"/>
                  </a:lnTo>
                  <a:lnTo>
                    <a:pt x="988" y="1390"/>
                  </a:lnTo>
                  <a:lnTo>
                    <a:pt x="608" y="1402"/>
                  </a:lnTo>
                  <a:lnTo>
                    <a:pt x="457" y="1500"/>
                  </a:lnTo>
                  <a:lnTo>
                    <a:pt x="446" y="1674"/>
                  </a:lnTo>
                  <a:lnTo>
                    <a:pt x="0" y="1805"/>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48">
              <a:extLst>
                <a:ext uri="{FF2B5EF4-FFF2-40B4-BE49-F238E27FC236}">
                  <a16:creationId xmlns:a16="http://schemas.microsoft.com/office/drawing/2014/main" id="{D3D05F3A-463F-46D6-8451-341E3852E79F}"/>
                </a:ext>
              </a:extLst>
            </p:cNvPr>
            <p:cNvSpPr>
              <a:spLocks/>
            </p:cNvSpPr>
            <p:nvPr/>
          </p:nvSpPr>
          <p:spPr bwMode="auto">
            <a:xfrm>
              <a:off x="4301739" y="977419"/>
              <a:ext cx="324828" cy="752873"/>
            </a:xfrm>
            <a:custGeom>
              <a:avLst/>
              <a:gdLst>
                <a:gd name="T0" fmla="*/ 832 w 856"/>
                <a:gd name="T1" fmla="*/ 0 h 1986"/>
                <a:gd name="T2" fmla="*/ 856 w 856"/>
                <a:gd name="T3" fmla="*/ 165 h 1986"/>
                <a:gd name="T4" fmla="*/ 817 w 856"/>
                <a:gd name="T5" fmla="*/ 266 h 1986"/>
                <a:gd name="T6" fmla="*/ 856 w 856"/>
                <a:gd name="T7" fmla="*/ 356 h 1986"/>
                <a:gd name="T8" fmla="*/ 711 w 856"/>
                <a:gd name="T9" fmla="*/ 565 h 1986"/>
                <a:gd name="T10" fmla="*/ 631 w 856"/>
                <a:gd name="T11" fmla="*/ 572 h 1986"/>
                <a:gd name="T12" fmla="*/ 640 w 856"/>
                <a:gd name="T13" fmla="*/ 986 h 1986"/>
                <a:gd name="T14" fmla="*/ 613 w 856"/>
                <a:gd name="T15" fmla="*/ 1068 h 1986"/>
                <a:gd name="T16" fmla="*/ 457 w 856"/>
                <a:gd name="T17" fmla="*/ 1014 h 1986"/>
                <a:gd name="T18" fmla="*/ 228 w 856"/>
                <a:gd name="T19" fmla="*/ 1130 h 1986"/>
                <a:gd name="T20" fmla="*/ 191 w 856"/>
                <a:gd name="T21" fmla="*/ 1206 h 1986"/>
                <a:gd name="T22" fmla="*/ 285 w 856"/>
                <a:gd name="T23" fmla="*/ 1441 h 1986"/>
                <a:gd name="T24" fmla="*/ 126 w 856"/>
                <a:gd name="T25" fmla="*/ 1505 h 1986"/>
                <a:gd name="T26" fmla="*/ 173 w 856"/>
                <a:gd name="T27" fmla="*/ 1575 h 1986"/>
                <a:gd name="T28" fmla="*/ 148 w 856"/>
                <a:gd name="T29" fmla="*/ 1655 h 1986"/>
                <a:gd name="T30" fmla="*/ 220 w 856"/>
                <a:gd name="T31" fmla="*/ 1691 h 1986"/>
                <a:gd name="T32" fmla="*/ 0 w 856"/>
                <a:gd name="T33" fmla="*/ 1986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6" h="1986">
                  <a:moveTo>
                    <a:pt x="832" y="0"/>
                  </a:moveTo>
                  <a:lnTo>
                    <a:pt x="856" y="165"/>
                  </a:lnTo>
                  <a:lnTo>
                    <a:pt x="817" y="266"/>
                  </a:lnTo>
                  <a:lnTo>
                    <a:pt x="856" y="356"/>
                  </a:lnTo>
                  <a:lnTo>
                    <a:pt x="711" y="565"/>
                  </a:lnTo>
                  <a:lnTo>
                    <a:pt x="631" y="572"/>
                  </a:lnTo>
                  <a:lnTo>
                    <a:pt x="640" y="986"/>
                  </a:lnTo>
                  <a:lnTo>
                    <a:pt x="613" y="1068"/>
                  </a:lnTo>
                  <a:lnTo>
                    <a:pt x="457" y="1014"/>
                  </a:lnTo>
                  <a:lnTo>
                    <a:pt x="228" y="1130"/>
                  </a:lnTo>
                  <a:lnTo>
                    <a:pt x="191" y="1206"/>
                  </a:lnTo>
                  <a:lnTo>
                    <a:pt x="285" y="1441"/>
                  </a:lnTo>
                  <a:lnTo>
                    <a:pt x="126" y="1505"/>
                  </a:lnTo>
                  <a:lnTo>
                    <a:pt x="173" y="1575"/>
                  </a:lnTo>
                  <a:lnTo>
                    <a:pt x="148" y="1655"/>
                  </a:lnTo>
                  <a:lnTo>
                    <a:pt x="220" y="1691"/>
                  </a:lnTo>
                  <a:lnTo>
                    <a:pt x="0" y="1986"/>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51">
              <a:extLst>
                <a:ext uri="{FF2B5EF4-FFF2-40B4-BE49-F238E27FC236}">
                  <a16:creationId xmlns:a16="http://schemas.microsoft.com/office/drawing/2014/main" id="{B5EE4BE6-E427-4B77-BB12-B0F815C56E5C}"/>
                </a:ext>
              </a:extLst>
            </p:cNvPr>
            <p:cNvSpPr>
              <a:spLocks/>
            </p:cNvSpPr>
            <p:nvPr/>
          </p:nvSpPr>
          <p:spPr bwMode="auto">
            <a:xfrm>
              <a:off x="1540698" y="2618258"/>
              <a:ext cx="623853" cy="825732"/>
            </a:xfrm>
            <a:custGeom>
              <a:avLst/>
              <a:gdLst>
                <a:gd name="T0" fmla="*/ 127 w 1641"/>
                <a:gd name="T1" fmla="*/ 0 h 2177"/>
                <a:gd name="T2" fmla="*/ 0 w 1641"/>
                <a:gd name="T3" fmla="*/ 125 h 2177"/>
                <a:gd name="T4" fmla="*/ 68 w 1641"/>
                <a:gd name="T5" fmla="*/ 304 h 2177"/>
                <a:gd name="T6" fmla="*/ 243 w 1641"/>
                <a:gd name="T7" fmla="*/ 334 h 2177"/>
                <a:gd name="T8" fmla="*/ 302 w 1641"/>
                <a:gd name="T9" fmla="*/ 391 h 2177"/>
                <a:gd name="T10" fmla="*/ 445 w 1641"/>
                <a:gd name="T11" fmla="*/ 286 h 2177"/>
                <a:gd name="T12" fmla="*/ 654 w 1641"/>
                <a:gd name="T13" fmla="*/ 268 h 2177"/>
                <a:gd name="T14" fmla="*/ 458 w 1641"/>
                <a:gd name="T15" fmla="*/ 343 h 2177"/>
                <a:gd name="T16" fmla="*/ 439 w 1641"/>
                <a:gd name="T17" fmla="*/ 535 h 2177"/>
                <a:gd name="T18" fmla="*/ 353 w 1641"/>
                <a:gd name="T19" fmla="*/ 572 h 2177"/>
                <a:gd name="T20" fmla="*/ 524 w 1641"/>
                <a:gd name="T21" fmla="*/ 633 h 2177"/>
                <a:gd name="T22" fmla="*/ 663 w 1641"/>
                <a:gd name="T23" fmla="*/ 778 h 2177"/>
                <a:gd name="T24" fmla="*/ 436 w 1641"/>
                <a:gd name="T25" fmla="*/ 1018 h 2177"/>
                <a:gd name="T26" fmla="*/ 449 w 1641"/>
                <a:gd name="T27" fmla="*/ 1147 h 2177"/>
                <a:gd name="T28" fmla="*/ 751 w 1641"/>
                <a:gd name="T29" fmla="*/ 1500 h 2177"/>
                <a:gd name="T30" fmla="*/ 811 w 1641"/>
                <a:gd name="T31" fmla="*/ 1703 h 2177"/>
                <a:gd name="T32" fmla="*/ 1046 w 1641"/>
                <a:gd name="T33" fmla="*/ 1898 h 2177"/>
                <a:gd name="T34" fmla="*/ 1185 w 1641"/>
                <a:gd name="T35" fmla="*/ 1930 h 2177"/>
                <a:gd name="T36" fmla="*/ 1230 w 1641"/>
                <a:gd name="T37" fmla="*/ 2032 h 2177"/>
                <a:gd name="T38" fmla="*/ 1403 w 1641"/>
                <a:gd name="T39" fmla="*/ 2065 h 2177"/>
                <a:gd name="T40" fmla="*/ 1538 w 1641"/>
                <a:gd name="T41" fmla="*/ 2177 h 2177"/>
                <a:gd name="T42" fmla="*/ 1559 w 1641"/>
                <a:gd name="T43" fmla="*/ 2096 h 2177"/>
                <a:gd name="T44" fmla="*/ 1641 w 1641"/>
                <a:gd name="T45" fmla="*/ 2109 h 2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1" h="2177">
                  <a:moveTo>
                    <a:pt x="127" y="0"/>
                  </a:moveTo>
                  <a:lnTo>
                    <a:pt x="0" y="125"/>
                  </a:lnTo>
                  <a:lnTo>
                    <a:pt x="68" y="304"/>
                  </a:lnTo>
                  <a:lnTo>
                    <a:pt x="243" y="334"/>
                  </a:lnTo>
                  <a:lnTo>
                    <a:pt x="302" y="391"/>
                  </a:lnTo>
                  <a:lnTo>
                    <a:pt x="445" y="286"/>
                  </a:lnTo>
                  <a:lnTo>
                    <a:pt x="654" y="268"/>
                  </a:lnTo>
                  <a:lnTo>
                    <a:pt x="458" y="343"/>
                  </a:lnTo>
                  <a:lnTo>
                    <a:pt x="439" y="535"/>
                  </a:lnTo>
                  <a:lnTo>
                    <a:pt x="353" y="572"/>
                  </a:lnTo>
                  <a:lnTo>
                    <a:pt x="524" y="633"/>
                  </a:lnTo>
                  <a:lnTo>
                    <a:pt x="663" y="778"/>
                  </a:lnTo>
                  <a:lnTo>
                    <a:pt x="436" y="1018"/>
                  </a:lnTo>
                  <a:lnTo>
                    <a:pt x="449" y="1147"/>
                  </a:lnTo>
                  <a:lnTo>
                    <a:pt x="751" y="1500"/>
                  </a:lnTo>
                  <a:lnTo>
                    <a:pt x="811" y="1703"/>
                  </a:lnTo>
                  <a:lnTo>
                    <a:pt x="1046" y="1898"/>
                  </a:lnTo>
                  <a:lnTo>
                    <a:pt x="1185" y="1930"/>
                  </a:lnTo>
                  <a:lnTo>
                    <a:pt x="1230" y="2032"/>
                  </a:lnTo>
                  <a:lnTo>
                    <a:pt x="1403" y="2065"/>
                  </a:lnTo>
                  <a:lnTo>
                    <a:pt x="1538" y="2177"/>
                  </a:lnTo>
                  <a:lnTo>
                    <a:pt x="1559" y="2096"/>
                  </a:lnTo>
                  <a:lnTo>
                    <a:pt x="1641" y="2109"/>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53">
              <a:extLst>
                <a:ext uri="{FF2B5EF4-FFF2-40B4-BE49-F238E27FC236}">
                  <a16:creationId xmlns:a16="http://schemas.microsoft.com/office/drawing/2014/main" id="{58404D56-FE90-4564-A7BA-5F1412DD5107}"/>
                </a:ext>
              </a:extLst>
            </p:cNvPr>
            <p:cNvSpPr>
              <a:spLocks/>
            </p:cNvSpPr>
            <p:nvPr/>
          </p:nvSpPr>
          <p:spPr bwMode="auto">
            <a:xfrm>
              <a:off x="1979368" y="3450062"/>
              <a:ext cx="27322" cy="22768"/>
            </a:xfrm>
            <a:custGeom>
              <a:avLst/>
              <a:gdLst>
                <a:gd name="T0" fmla="*/ 71 w 71"/>
                <a:gd name="T1" fmla="*/ 63 h 63"/>
                <a:gd name="T2" fmla="*/ 0 w 71"/>
                <a:gd name="T3" fmla="*/ 0 h 63"/>
                <a:gd name="T4" fmla="*/ 1 w 71"/>
                <a:gd name="T5" fmla="*/ 6 h 63"/>
              </a:gdLst>
              <a:ahLst/>
              <a:cxnLst>
                <a:cxn ang="0">
                  <a:pos x="T0" y="T1"/>
                </a:cxn>
                <a:cxn ang="0">
                  <a:pos x="T2" y="T3"/>
                </a:cxn>
                <a:cxn ang="0">
                  <a:pos x="T4" y="T5"/>
                </a:cxn>
              </a:cxnLst>
              <a:rect l="0" t="0" r="r" b="b"/>
              <a:pathLst>
                <a:path w="71" h="63">
                  <a:moveTo>
                    <a:pt x="71" y="63"/>
                  </a:moveTo>
                  <a:lnTo>
                    <a:pt x="0" y="0"/>
                  </a:lnTo>
                  <a:lnTo>
                    <a:pt x="1" y="6"/>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54">
              <a:extLst>
                <a:ext uri="{FF2B5EF4-FFF2-40B4-BE49-F238E27FC236}">
                  <a16:creationId xmlns:a16="http://schemas.microsoft.com/office/drawing/2014/main" id="{8EB2A1CE-6208-4C2B-9C67-4D3177FB357B}"/>
                </a:ext>
              </a:extLst>
            </p:cNvPr>
            <p:cNvSpPr>
              <a:spLocks/>
            </p:cNvSpPr>
            <p:nvPr/>
          </p:nvSpPr>
          <p:spPr bwMode="auto">
            <a:xfrm>
              <a:off x="1977850" y="3450062"/>
              <a:ext cx="19733" cy="28840"/>
            </a:xfrm>
            <a:custGeom>
              <a:avLst/>
              <a:gdLst>
                <a:gd name="T0" fmla="*/ 6 w 53"/>
                <a:gd name="T1" fmla="*/ 6 h 78"/>
                <a:gd name="T2" fmla="*/ 0 w 53"/>
                <a:gd name="T3" fmla="*/ 0 h 78"/>
                <a:gd name="T4" fmla="*/ 32 w 53"/>
                <a:gd name="T5" fmla="*/ 78 h 78"/>
                <a:gd name="T6" fmla="*/ 53 w 53"/>
                <a:gd name="T7" fmla="*/ 71 h 78"/>
              </a:gdLst>
              <a:ahLst/>
              <a:cxnLst>
                <a:cxn ang="0">
                  <a:pos x="T0" y="T1"/>
                </a:cxn>
                <a:cxn ang="0">
                  <a:pos x="T2" y="T3"/>
                </a:cxn>
                <a:cxn ang="0">
                  <a:pos x="T4" y="T5"/>
                </a:cxn>
                <a:cxn ang="0">
                  <a:pos x="T6" y="T7"/>
                </a:cxn>
              </a:cxnLst>
              <a:rect l="0" t="0" r="r" b="b"/>
              <a:pathLst>
                <a:path w="53" h="78">
                  <a:moveTo>
                    <a:pt x="6" y="6"/>
                  </a:moveTo>
                  <a:lnTo>
                    <a:pt x="0" y="0"/>
                  </a:lnTo>
                  <a:lnTo>
                    <a:pt x="32" y="78"/>
                  </a:lnTo>
                  <a:lnTo>
                    <a:pt x="53" y="71"/>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55">
              <a:extLst>
                <a:ext uri="{FF2B5EF4-FFF2-40B4-BE49-F238E27FC236}">
                  <a16:creationId xmlns:a16="http://schemas.microsoft.com/office/drawing/2014/main" id="{DCC238BB-8732-4A27-A766-4C5D5F4A5119}"/>
                </a:ext>
              </a:extLst>
            </p:cNvPr>
            <p:cNvSpPr>
              <a:spLocks/>
            </p:cNvSpPr>
            <p:nvPr/>
          </p:nvSpPr>
          <p:spPr bwMode="auto">
            <a:xfrm>
              <a:off x="3397077" y="1475287"/>
              <a:ext cx="110806" cy="195808"/>
            </a:xfrm>
            <a:custGeom>
              <a:avLst/>
              <a:gdLst>
                <a:gd name="T0" fmla="*/ 51 w 291"/>
                <a:gd name="T1" fmla="*/ 516 h 516"/>
                <a:gd name="T2" fmla="*/ 0 w 291"/>
                <a:gd name="T3" fmla="*/ 347 h 516"/>
                <a:gd name="T4" fmla="*/ 67 w 291"/>
                <a:gd name="T5" fmla="*/ 274 h 516"/>
                <a:gd name="T6" fmla="*/ 177 w 291"/>
                <a:gd name="T7" fmla="*/ 275 h 516"/>
                <a:gd name="T8" fmla="*/ 291 w 291"/>
                <a:gd name="T9" fmla="*/ 0 h 516"/>
              </a:gdLst>
              <a:ahLst/>
              <a:cxnLst>
                <a:cxn ang="0">
                  <a:pos x="T0" y="T1"/>
                </a:cxn>
                <a:cxn ang="0">
                  <a:pos x="T2" y="T3"/>
                </a:cxn>
                <a:cxn ang="0">
                  <a:pos x="T4" y="T5"/>
                </a:cxn>
                <a:cxn ang="0">
                  <a:pos x="T6" y="T7"/>
                </a:cxn>
                <a:cxn ang="0">
                  <a:pos x="T8" y="T9"/>
                </a:cxn>
              </a:cxnLst>
              <a:rect l="0" t="0" r="r" b="b"/>
              <a:pathLst>
                <a:path w="291" h="516">
                  <a:moveTo>
                    <a:pt x="51" y="516"/>
                  </a:moveTo>
                  <a:lnTo>
                    <a:pt x="0" y="347"/>
                  </a:lnTo>
                  <a:lnTo>
                    <a:pt x="67" y="274"/>
                  </a:lnTo>
                  <a:lnTo>
                    <a:pt x="177" y="275"/>
                  </a:lnTo>
                  <a:lnTo>
                    <a:pt x="291"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56">
              <a:extLst>
                <a:ext uri="{FF2B5EF4-FFF2-40B4-BE49-F238E27FC236}">
                  <a16:creationId xmlns:a16="http://schemas.microsoft.com/office/drawing/2014/main" id="{767E82F7-436A-46A9-BA10-B04DDF469CE6}"/>
                </a:ext>
              </a:extLst>
            </p:cNvPr>
            <p:cNvSpPr>
              <a:spLocks/>
            </p:cNvSpPr>
            <p:nvPr/>
          </p:nvSpPr>
          <p:spPr bwMode="auto">
            <a:xfrm>
              <a:off x="3081356" y="1671095"/>
              <a:ext cx="335454" cy="500904"/>
            </a:xfrm>
            <a:custGeom>
              <a:avLst/>
              <a:gdLst>
                <a:gd name="T0" fmla="*/ 32 w 885"/>
                <a:gd name="T1" fmla="*/ 1320 h 1320"/>
                <a:gd name="T2" fmla="*/ 31 w 885"/>
                <a:gd name="T3" fmla="*/ 1319 h 1320"/>
                <a:gd name="T4" fmla="*/ 0 w 885"/>
                <a:gd name="T5" fmla="*/ 1103 h 1320"/>
                <a:gd name="T6" fmla="*/ 218 w 885"/>
                <a:gd name="T7" fmla="*/ 954 h 1320"/>
                <a:gd name="T8" fmla="*/ 204 w 885"/>
                <a:gd name="T9" fmla="*/ 822 h 1320"/>
                <a:gd name="T10" fmla="*/ 207 w 885"/>
                <a:gd name="T11" fmla="*/ 690 h 1320"/>
                <a:gd name="T12" fmla="*/ 71 w 885"/>
                <a:gd name="T13" fmla="*/ 565 h 1320"/>
                <a:gd name="T14" fmla="*/ 67 w 885"/>
                <a:gd name="T15" fmla="*/ 471 h 1320"/>
                <a:gd name="T16" fmla="*/ 137 w 885"/>
                <a:gd name="T17" fmla="*/ 397 h 1320"/>
                <a:gd name="T18" fmla="*/ 309 w 885"/>
                <a:gd name="T19" fmla="*/ 366 h 1320"/>
                <a:gd name="T20" fmla="*/ 462 w 885"/>
                <a:gd name="T21" fmla="*/ 273 h 1320"/>
                <a:gd name="T22" fmla="*/ 545 w 885"/>
                <a:gd name="T23" fmla="*/ 319 h 1320"/>
                <a:gd name="T24" fmla="*/ 719 w 885"/>
                <a:gd name="T25" fmla="*/ 281 h 1320"/>
                <a:gd name="T26" fmla="*/ 711 w 885"/>
                <a:gd name="T27" fmla="*/ 201 h 1320"/>
                <a:gd name="T28" fmla="*/ 885 w 885"/>
                <a:gd name="T2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5" h="1320">
                  <a:moveTo>
                    <a:pt x="32" y="1320"/>
                  </a:moveTo>
                  <a:lnTo>
                    <a:pt x="31" y="1319"/>
                  </a:lnTo>
                  <a:lnTo>
                    <a:pt x="0" y="1103"/>
                  </a:lnTo>
                  <a:lnTo>
                    <a:pt x="218" y="954"/>
                  </a:lnTo>
                  <a:lnTo>
                    <a:pt x="204" y="822"/>
                  </a:lnTo>
                  <a:lnTo>
                    <a:pt x="207" y="690"/>
                  </a:lnTo>
                  <a:lnTo>
                    <a:pt x="71" y="565"/>
                  </a:lnTo>
                  <a:lnTo>
                    <a:pt x="67" y="471"/>
                  </a:lnTo>
                  <a:lnTo>
                    <a:pt x="137" y="397"/>
                  </a:lnTo>
                  <a:lnTo>
                    <a:pt x="309" y="366"/>
                  </a:lnTo>
                  <a:lnTo>
                    <a:pt x="462" y="273"/>
                  </a:lnTo>
                  <a:lnTo>
                    <a:pt x="545" y="319"/>
                  </a:lnTo>
                  <a:lnTo>
                    <a:pt x="719" y="281"/>
                  </a:lnTo>
                  <a:lnTo>
                    <a:pt x="711" y="201"/>
                  </a:lnTo>
                  <a:lnTo>
                    <a:pt x="885"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57">
              <a:extLst>
                <a:ext uri="{FF2B5EF4-FFF2-40B4-BE49-F238E27FC236}">
                  <a16:creationId xmlns:a16="http://schemas.microsoft.com/office/drawing/2014/main" id="{3C876FEC-EC14-47A3-B4E5-B7A95C5081B9}"/>
                </a:ext>
              </a:extLst>
            </p:cNvPr>
            <p:cNvSpPr>
              <a:spLocks/>
            </p:cNvSpPr>
            <p:nvPr/>
          </p:nvSpPr>
          <p:spPr bwMode="auto">
            <a:xfrm>
              <a:off x="2257141" y="1918511"/>
              <a:ext cx="836357" cy="253488"/>
            </a:xfrm>
            <a:custGeom>
              <a:avLst/>
              <a:gdLst>
                <a:gd name="T0" fmla="*/ 2203 w 2203"/>
                <a:gd name="T1" fmla="*/ 670 h 670"/>
                <a:gd name="T2" fmla="*/ 2202 w 2203"/>
                <a:gd name="T3" fmla="*/ 670 h 670"/>
                <a:gd name="T4" fmla="*/ 2110 w 2203"/>
                <a:gd name="T5" fmla="*/ 648 h 670"/>
                <a:gd name="T6" fmla="*/ 2019 w 2203"/>
                <a:gd name="T7" fmla="*/ 548 h 670"/>
                <a:gd name="T8" fmla="*/ 1936 w 2203"/>
                <a:gd name="T9" fmla="*/ 576 h 670"/>
                <a:gd name="T10" fmla="*/ 1726 w 2203"/>
                <a:gd name="T11" fmla="*/ 433 h 670"/>
                <a:gd name="T12" fmla="*/ 1681 w 2203"/>
                <a:gd name="T13" fmla="*/ 190 h 670"/>
                <a:gd name="T14" fmla="*/ 1601 w 2203"/>
                <a:gd name="T15" fmla="*/ 146 h 670"/>
                <a:gd name="T16" fmla="*/ 1283 w 2203"/>
                <a:gd name="T17" fmla="*/ 315 h 670"/>
                <a:gd name="T18" fmla="*/ 1196 w 2203"/>
                <a:gd name="T19" fmla="*/ 312 h 670"/>
                <a:gd name="T20" fmla="*/ 1196 w 2203"/>
                <a:gd name="T21" fmla="*/ 227 h 670"/>
                <a:gd name="T22" fmla="*/ 1103 w 2203"/>
                <a:gd name="T23" fmla="*/ 182 h 670"/>
                <a:gd name="T24" fmla="*/ 1046 w 2203"/>
                <a:gd name="T25" fmla="*/ 8 h 670"/>
                <a:gd name="T26" fmla="*/ 966 w 2203"/>
                <a:gd name="T27" fmla="*/ 0 h 670"/>
                <a:gd name="T28" fmla="*/ 947 w 2203"/>
                <a:gd name="T29" fmla="*/ 80 h 670"/>
                <a:gd name="T30" fmla="*/ 684 w 2203"/>
                <a:gd name="T31" fmla="*/ 80 h 670"/>
                <a:gd name="T32" fmla="*/ 488 w 2203"/>
                <a:gd name="T33" fmla="*/ 174 h 670"/>
                <a:gd name="T34" fmla="*/ 416 w 2203"/>
                <a:gd name="T35" fmla="*/ 125 h 670"/>
                <a:gd name="T36" fmla="*/ 347 w 2203"/>
                <a:gd name="T37" fmla="*/ 172 h 670"/>
                <a:gd name="T38" fmla="*/ 250 w 2203"/>
                <a:gd name="T39" fmla="*/ 64 h 670"/>
                <a:gd name="T40" fmla="*/ 0 w 2203"/>
                <a:gd name="T41" fmla="*/ 4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3" h="670">
                  <a:moveTo>
                    <a:pt x="2203" y="670"/>
                  </a:moveTo>
                  <a:lnTo>
                    <a:pt x="2202" y="670"/>
                  </a:lnTo>
                  <a:lnTo>
                    <a:pt x="2110" y="648"/>
                  </a:lnTo>
                  <a:lnTo>
                    <a:pt x="2019" y="548"/>
                  </a:lnTo>
                  <a:lnTo>
                    <a:pt x="1936" y="576"/>
                  </a:lnTo>
                  <a:lnTo>
                    <a:pt x="1726" y="433"/>
                  </a:lnTo>
                  <a:lnTo>
                    <a:pt x="1681" y="190"/>
                  </a:lnTo>
                  <a:lnTo>
                    <a:pt x="1601" y="146"/>
                  </a:lnTo>
                  <a:lnTo>
                    <a:pt x="1283" y="315"/>
                  </a:lnTo>
                  <a:lnTo>
                    <a:pt x="1196" y="312"/>
                  </a:lnTo>
                  <a:lnTo>
                    <a:pt x="1196" y="227"/>
                  </a:lnTo>
                  <a:lnTo>
                    <a:pt x="1103" y="182"/>
                  </a:lnTo>
                  <a:lnTo>
                    <a:pt x="1046" y="8"/>
                  </a:lnTo>
                  <a:lnTo>
                    <a:pt x="966" y="0"/>
                  </a:lnTo>
                  <a:lnTo>
                    <a:pt x="947" y="80"/>
                  </a:lnTo>
                  <a:lnTo>
                    <a:pt x="684" y="80"/>
                  </a:lnTo>
                  <a:lnTo>
                    <a:pt x="488" y="174"/>
                  </a:lnTo>
                  <a:lnTo>
                    <a:pt x="416" y="125"/>
                  </a:lnTo>
                  <a:lnTo>
                    <a:pt x="347" y="172"/>
                  </a:lnTo>
                  <a:lnTo>
                    <a:pt x="250" y="64"/>
                  </a:lnTo>
                  <a:lnTo>
                    <a:pt x="0" y="4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58">
              <a:extLst>
                <a:ext uri="{FF2B5EF4-FFF2-40B4-BE49-F238E27FC236}">
                  <a16:creationId xmlns:a16="http://schemas.microsoft.com/office/drawing/2014/main" id="{1CFCFF57-6C43-4B56-BB94-EE39D51DFA3A}"/>
                </a:ext>
              </a:extLst>
            </p:cNvPr>
            <p:cNvSpPr>
              <a:spLocks/>
            </p:cNvSpPr>
            <p:nvPr/>
          </p:nvSpPr>
          <p:spPr bwMode="auto">
            <a:xfrm>
              <a:off x="2735277" y="2171998"/>
              <a:ext cx="380990" cy="687604"/>
            </a:xfrm>
            <a:custGeom>
              <a:avLst/>
              <a:gdLst>
                <a:gd name="T0" fmla="*/ 1 w 1002"/>
                <a:gd name="T1" fmla="*/ 1813 h 1813"/>
                <a:gd name="T2" fmla="*/ 0 w 1002"/>
                <a:gd name="T3" fmla="*/ 1812 h 1813"/>
                <a:gd name="T4" fmla="*/ 166 w 1002"/>
                <a:gd name="T5" fmla="*/ 1369 h 1813"/>
                <a:gd name="T6" fmla="*/ 215 w 1002"/>
                <a:gd name="T7" fmla="*/ 1101 h 1813"/>
                <a:gd name="T8" fmla="*/ 237 w 1002"/>
                <a:gd name="T9" fmla="*/ 1031 h 1813"/>
                <a:gd name="T10" fmla="*/ 414 w 1002"/>
                <a:gd name="T11" fmla="*/ 1104 h 1813"/>
                <a:gd name="T12" fmla="*/ 399 w 1002"/>
                <a:gd name="T13" fmla="*/ 1009 h 1813"/>
                <a:gd name="T14" fmla="*/ 481 w 1002"/>
                <a:gd name="T15" fmla="*/ 1018 h 1813"/>
                <a:gd name="T16" fmla="*/ 702 w 1002"/>
                <a:gd name="T17" fmla="*/ 888 h 1813"/>
                <a:gd name="T18" fmla="*/ 720 w 1002"/>
                <a:gd name="T19" fmla="*/ 786 h 1813"/>
                <a:gd name="T20" fmla="*/ 813 w 1002"/>
                <a:gd name="T21" fmla="*/ 757 h 1813"/>
                <a:gd name="T22" fmla="*/ 993 w 1002"/>
                <a:gd name="T23" fmla="*/ 449 h 1813"/>
                <a:gd name="T24" fmla="*/ 983 w 1002"/>
                <a:gd name="T25" fmla="*/ 289 h 1813"/>
                <a:gd name="T26" fmla="*/ 933 w 1002"/>
                <a:gd name="T27" fmla="*/ 223 h 1813"/>
                <a:gd name="T28" fmla="*/ 991 w 1002"/>
                <a:gd name="T29" fmla="*/ 164 h 1813"/>
                <a:gd name="T30" fmla="*/ 991 w 1002"/>
                <a:gd name="T31" fmla="*/ 163 h 1813"/>
                <a:gd name="T32" fmla="*/ 1002 w 1002"/>
                <a:gd name="T33" fmla="*/ 110 h 1813"/>
                <a:gd name="T34" fmla="*/ 943 w 1002"/>
                <a:gd name="T35" fmla="*/ 0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2" h="1813">
                  <a:moveTo>
                    <a:pt x="1" y="1813"/>
                  </a:moveTo>
                  <a:lnTo>
                    <a:pt x="0" y="1812"/>
                  </a:lnTo>
                  <a:lnTo>
                    <a:pt x="166" y="1369"/>
                  </a:lnTo>
                  <a:lnTo>
                    <a:pt x="215" y="1101"/>
                  </a:lnTo>
                  <a:lnTo>
                    <a:pt x="237" y="1031"/>
                  </a:lnTo>
                  <a:lnTo>
                    <a:pt x="414" y="1104"/>
                  </a:lnTo>
                  <a:lnTo>
                    <a:pt x="399" y="1009"/>
                  </a:lnTo>
                  <a:lnTo>
                    <a:pt x="481" y="1018"/>
                  </a:lnTo>
                  <a:lnTo>
                    <a:pt x="702" y="888"/>
                  </a:lnTo>
                  <a:lnTo>
                    <a:pt x="720" y="786"/>
                  </a:lnTo>
                  <a:lnTo>
                    <a:pt x="813" y="757"/>
                  </a:lnTo>
                  <a:lnTo>
                    <a:pt x="993" y="449"/>
                  </a:lnTo>
                  <a:lnTo>
                    <a:pt x="983" y="289"/>
                  </a:lnTo>
                  <a:lnTo>
                    <a:pt x="933" y="223"/>
                  </a:lnTo>
                  <a:lnTo>
                    <a:pt x="991" y="164"/>
                  </a:lnTo>
                  <a:lnTo>
                    <a:pt x="991" y="163"/>
                  </a:lnTo>
                  <a:lnTo>
                    <a:pt x="1002" y="110"/>
                  </a:lnTo>
                  <a:lnTo>
                    <a:pt x="943"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59">
              <a:extLst>
                <a:ext uri="{FF2B5EF4-FFF2-40B4-BE49-F238E27FC236}">
                  <a16:creationId xmlns:a16="http://schemas.microsoft.com/office/drawing/2014/main" id="{FA49EBD7-2793-45F7-A95B-9C872DF7E1D1}"/>
                </a:ext>
              </a:extLst>
            </p:cNvPr>
            <p:cNvSpPr>
              <a:spLocks/>
            </p:cNvSpPr>
            <p:nvPr/>
          </p:nvSpPr>
          <p:spPr bwMode="auto">
            <a:xfrm>
              <a:off x="2038565" y="1845652"/>
              <a:ext cx="218576" cy="113842"/>
            </a:xfrm>
            <a:custGeom>
              <a:avLst/>
              <a:gdLst>
                <a:gd name="T0" fmla="*/ 0 w 577"/>
                <a:gd name="T1" fmla="*/ 0 h 303"/>
                <a:gd name="T2" fmla="*/ 136 w 577"/>
                <a:gd name="T3" fmla="*/ 276 h 303"/>
                <a:gd name="T4" fmla="*/ 214 w 577"/>
                <a:gd name="T5" fmla="*/ 303 h 303"/>
                <a:gd name="T6" fmla="*/ 420 w 577"/>
                <a:gd name="T7" fmla="*/ 167 h 303"/>
                <a:gd name="T8" fmla="*/ 577 w 577"/>
                <a:gd name="T9" fmla="*/ 232 h 303"/>
              </a:gdLst>
              <a:ahLst/>
              <a:cxnLst>
                <a:cxn ang="0">
                  <a:pos x="T0" y="T1"/>
                </a:cxn>
                <a:cxn ang="0">
                  <a:pos x="T2" y="T3"/>
                </a:cxn>
                <a:cxn ang="0">
                  <a:pos x="T4" y="T5"/>
                </a:cxn>
                <a:cxn ang="0">
                  <a:pos x="T6" y="T7"/>
                </a:cxn>
                <a:cxn ang="0">
                  <a:pos x="T8" y="T9"/>
                </a:cxn>
              </a:cxnLst>
              <a:rect l="0" t="0" r="r" b="b"/>
              <a:pathLst>
                <a:path w="577" h="303">
                  <a:moveTo>
                    <a:pt x="0" y="0"/>
                  </a:moveTo>
                  <a:lnTo>
                    <a:pt x="136" y="276"/>
                  </a:lnTo>
                  <a:lnTo>
                    <a:pt x="214" y="303"/>
                  </a:lnTo>
                  <a:lnTo>
                    <a:pt x="420" y="167"/>
                  </a:lnTo>
                  <a:lnTo>
                    <a:pt x="577" y="232"/>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60">
              <a:extLst>
                <a:ext uri="{FF2B5EF4-FFF2-40B4-BE49-F238E27FC236}">
                  <a16:creationId xmlns:a16="http://schemas.microsoft.com/office/drawing/2014/main" id="{AD785A48-2B0D-49C5-9AAD-56A945BD2F64}"/>
                </a:ext>
              </a:extLst>
            </p:cNvPr>
            <p:cNvSpPr>
              <a:spLocks/>
            </p:cNvSpPr>
            <p:nvPr/>
          </p:nvSpPr>
          <p:spPr bwMode="auto">
            <a:xfrm>
              <a:off x="2164550" y="2859602"/>
              <a:ext cx="572244" cy="569209"/>
            </a:xfrm>
            <a:custGeom>
              <a:avLst/>
              <a:gdLst>
                <a:gd name="T0" fmla="*/ 1507 w 1507"/>
                <a:gd name="T1" fmla="*/ 0 h 1500"/>
                <a:gd name="T2" fmla="*/ 1313 w 1507"/>
                <a:gd name="T3" fmla="*/ 173 h 1500"/>
                <a:gd name="T4" fmla="*/ 1248 w 1507"/>
                <a:gd name="T5" fmla="*/ 107 h 1500"/>
                <a:gd name="T6" fmla="*/ 969 w 1507"/>
                <a:gd name="T7" fmla="*/ 112 h 1500"/>
                <a:gd name="T8" fmla="*/ 806 w 1507"/>
                <a:gd name="T9" fmla="*/ 135 h 1500"/>
                <a:gd name="T10" fmla="*/ 700 w 1507"/>
                <a:gd name="T11" fmla="*/ 273 h 1500"/>
                <a:gd name="T12" fmla="*/ 345 w 1507"/>
                <a:gd name="T13" fmla="*/ 296 h 1500"/>
                <a:gd name="T14" fmla="*/ 410 w 1507"/>
                <a:gd name="T15" fmla="*/ 461 h 1500"/>
                <a:gd name="T16" fmla="*/ 532 w 1507"/>
                <a:gd name="T17" fmla="*/ 580 h 1500"/>
                <a:gd name="T18" fmla="*/ 670 w 1507"/>
                <a:gd name="T19" fmla="*/ 1099 h 1500"/>
                <a:gd name="T20" fmla="*/ 662 w 1507"/>
                <a:gd name="T21" fmla="*/ 1314 h 1500"/>
                <a:gd name="T22" fmla="*/ 734 w 1507"/>
                <a:gd name="T23" fmla="*/ 1371 h 1500"/>
                <a:gd name="T24" fmla="*/ 472 w 1507"/>
                <a:gd name="T25" fmla="*/ 1500 h 1500"/>
                <a:gd name="T26" fmla="*/ 403 w 1507"/>
                <a:gd name="T27" fmla="*/ 1449 h 1500"/>
                <a:gd name="T28" fmla="*/ 215 w 1507"/>
                <a:gd name="T29" fmla="*/ 1457 h 1500"/>
                <a:gd name="T30" fmla="*/ 255 w 1507"/>
                <a:gd name="T31" fmla="*/ 1372 h 1500"/>
                <a:gd name="T32" fmla="*/ 0 w 1507"/>
                <a:gd name="T33" fmla="*/ 1471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7" h="1500">
                  <a:moveTo>
                    <a:pt x="1507" y="0"/>
                  </a:moveTo>
                  <a:lnTo>
                    <a:pt x="1313" y="173"/>
                  </a:lnTo>
                  <a:lnTo>
                    <a:pt x="1248" y="107"/>
                  </a:lnTo>
                  <a:lnTo>
                    <a:pt x="969" y="112"/>
                  </a:lnTo>
                  <a:lnTo>
                    <a:pt x="806" y="135"/>
                  </a:lnTo>
                  <a:lnTo>
                    <a:pt x="700" y="273"/>
                  </a:lnTo>
                  <a:lnTo>
                    <a:pt x="345" y="296"/>
                  </a:lnTo>
                  <a:lnTo>
                    <a:pt x="410" y="461"/>
                  </a:lnTo>
                  <a:lnTo>
                    <a:pt x="532" y="580"/>
                  </a:lnTo>
                  <a:lnTo>
                    <a:pt x="670" y="1099"/>
                  </a:lnTo>
                  <a:lnTo>
                    <a:pt x="662" y="1314"/>
                  </a:lnTo>
                  <a:lnTo>
                    <a:pt x="734" y="1371"/>
                  </a:lnTo>
                  <a:lnTo>
                    <a:pt x="472" y="1500"/>
                  </a:lnTo>
                  <a:lnTo>
                    <a:pt x="403" y="1449"/>
                  </a:lnTo>
                  <a:lnTo>
                    <a:pt x="215" y="1457"/>
                  </a:lnTo>
                  <a:lnTo>
                    <a:pt x="255" y="1372"/>
                  </a:lnTo>
                  <a:lnTo>
                    <a:pt x="0" y="1471"/>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61">
              <a:extLst>
                <a:ext uri="{FF2B5EF4-FFF2-40B4-BE49-F238E27FC236}">
                  <a16:creationId xmlns:a16="http://schemas.microsoft.com/office/drawing/2014/main" id="{D252072F-CE1B-405F-BC43-94AAF2ED84C0}"/>
                </a:ext>
              </a:extLst>
            </p:cNvPr>
            <p:cNvSpPr>
              <a:spLocks/>
            </p:cNvSpPr>
            <p:nvPr/>
          </p:nvSpPr>
          <p:spPr bwMode="auto">
            <a:xfrm>
              <a:off x="2005172" y="3472830"/>
              <a:ext cx="1518" cy="1518"/>
            </a:xfrm>
            <a:custGeom>
              <a:avLst/>
              <a:gdLst>
                <a:gd name="T0" fmla="*/ 3 w 4"/>
                <a:gd name="T1" fmla="*/ 0 h 1"/>
                <a:gd name="T2" fmla="*/ 4 w 4"/>
                <a:gd name="T3" fmla="*/ 0 h 1"/>
                <a:gd name="T4" fmla="*/ 0 w 4"/>
                <a:gd name="T5" fmla="*/ 1 h 1"/>
              </a:gdLst>
              <a:ahLst/>
              <a:cxnLst>
                <a:cxn ang="0">
                  <a:pos x="T0" y="T1"/>
                </a:cxn>
                <a:cxn ang="0">
                  <a:pos x="T2" y="T3"/>
                </a:cxn>
                <a:cxn ang="0">
                  <a:pos x="T4" y="T5"/>
                </a:cxn>
              </a:cxnLst>
              <a:rect l="0" t="0" r="r" b="b"/>
              <a:pathLst>
                <a:path w="4" h="1">
                  <a:moveTo>
                    <a:pt x="3" y="0"/>
                  </a:moveTo>
                  <a:lnTo>
                    <a:pt x="4" y="0"/>
                  </a:lnTo>
                  <a:lnTo>
                    <a:pt x="0" y="1"/>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62">
              <a:extLst>
                <a:ext uri="{FF2B5EF4-FFF2-40B4-BE49-F238E27FC236}">
                  <a16:creationId xmlns:a16="http://schemas.microsoft.com/office/drawing/2014/main" id="{093C4AFA-179D-4469-B599-6AD49C0A715E}"/>
                </a:ext>
              </a:extLst>
            </p:cNvPr>
            <p:cNvSpPr>
              <a:spLocks/>
            </p:cNvSpPr>
            <p:nvPr/>
          </p:nvSpPr>
          <p:spPr bwMode="auto">
            <a:xfrm>
              <a:off x="2005172" y="3472830"/>
              <a:ext cx="1518" cy="1518"/>
            </a:xfrm>
            <a:custGeom>
              <a:avLst/>
              <a:gdLst>
                <a:gd name="T0" fmla="*/ 1 w 4"/>
                <a:gd name="T1" fmla="*/ 1 h 1"/>
                <a:gd name="T2" fmla="*/ 0 w 4"/>
                <a:gd name="T3" fmla="*/ 0 h 1"/>
                <a:gd name="T4" fmla="*/ 4 w 4"/>
                <a:gd name="T5" fmla="*/ 0 h 1"/>
              </a:gdLst>
              <a:ahLst/>
              <a:cxnLst>
                <a:cxn ang="0">
                  <a:pos x="T0" y="T1"/>
                </a:cxn>
                <a:cxn ang="0">
                  <a:pos x="T2" y="T3"/>
                </a:cxn>
                <a:cxn ang="0">
                  <a:pos x="T4" y="T5"/>
                </a:cxn>
              </a:cxnLst>
              <a:rect l="0" t="0" r="r" b="b"/>
              <a:pathLst>
                <a:path w="4" h="1">
                  <a:moveTo>
                    <a:pt x="1" y="1"/>
                  </a:moveTo>
                  <a:lnTo>
                    <a:pt x="0" y="0"/>
                  </a:lnTo>
                  <a:lnTo>
                    <a:pt x="4"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Line 63">
              <a:extLst>
                <a:ext uri="{FF2B5EF4-FFF2-40B4-BE49-F238E27FC236}">
                  <a16:creationId xmlns:a16="http://schemas.microsoft.com/office/drawing/2014/main" id="{99F7C05E-4998-4F26-8D7B-A4A25BB69A1E}"/>
                </a:ext>
              </a:extLst>
            </p:cNvPr>
            <p:cNvSpPr>
              <a:spLocks noChangeShapeType="1"/>
            </p:cNvSpPr>
            <p:nvPr/>
          </p:nvSpPr>
          <p:spPr bwMode="auto">
            <a:xfrm flipV="1">
              <a:off x="1997582" y="3474348"/>
              <a:ext cx="7589" cy="1518"/>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Line 64">
              <a:extLst>
                <a:ext uri="{FF2B5EF4-FFF2-40B4-BE49-F238E27FC236}">
                  <a16:creationId xmlns:a16="http://schemas.microsoft.com/office/drawing/2014/main" id="{A0A374C1-3C33-43AC-B024-AEE64BD70DAA}"/>
                </a:ext>
              </a:extLst>
            </p:cNvPr>
            <p:cNvSpPr>
              <a:spLocks noChangeShapeType="1"/>
            </p:cNvSpPr>
            <p:nvPr/>
          </p:nvSpPr>
          <p:spPr bwMode="auto">
            <a:xfrm>
              <a:off x="2005172" y="3474348"/>
              <a:ext cx="0" cy="0"/>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65">
              <a:extLst>
                <a:ext uri="{FF2B5EF4-FFF2-40B4-BE49-F238E27FC236}">
                  <a16:creationId xmlns:a16="http://schemas.microsoft.com/office/drawing/2014/main" id="{B9F7E668-A6B9-4CC5-AD85-D13EC585EC8F}"/>
                </a:ext>
              </a:extLst>
            </p:cNvPr>
            <p:cNvSpPr>
              <a:spLocks/>
            </p:cNvSpPr>
            <p:nvPr/>
          </p:nvSpPr>
          <p:spPr bwMode="auto">
            <a:xfrm>
              <a:off x="1979368" y="3451580"/>
              <a:ext cx="18215" cy="27322"/>
            </a:xfrm>
            <a:custGeom>
              <a:avLst/>
              <a:gdLst>
                <a:gd name="T0" fmla="*/ 47 w 47"/>
                <a:gd name="T1" fmla="*/ 65 h 71"/>
                <a:gd name="T2" fmla="*/ 29 w 47"/>
                <a:gd name="T3" fmla="*/ 71 h 71"/>
                <a:gd name="T4" fmla="*/ 0 w 47"/>
                <a:gd name="T5" fmla="*/ 0 h 71"/>
              </a:gdLst>
              <a:ahLst/>
              <a:cxnLst>
                <a:cxn ang="0">
                  <a:pos x="T0" y="T1"/>
                </a:cxn>
                <a:cxn ang="0">
                  <a:pos x="T2" y="T3"/>
                </a:cxn>
                <a:cxn ang="0">
                  <a:pos x="T4" y="T5"/>
                </a:cxn>
              </a:cxnLst>
              <a:rect l="0" t="0" r="r" b="b"/>
              <a:pathLst>
                <a:path w="47" h="71">
                  <a:moveTo>
                    <a:pt x="47" y="65"/>
                  </a:moveTo>
                  <a:lnTo>
                    <a:pt x="29" y="71"/>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66">
              <a:extLst>
                <a:ext uri="{FF2B5EF4-FFF2-40B4-BE49-F238E27FC236}">
                  <a16:creationId xmlns:a16="http://schemas.microsoft.com/office/drawing/2014/main" id="{28E05426-EA3E-4F73-BBE9-144D39FDBDFC}"/>
                </a:ext>
              </a:extLst>
            </p:cNvPr>
            <p:cNvSpPr>
              <a:spLocks/>
            </p:cNvSpPr>
            <p:nvPr/>
          </p:nvSpPr>
          <p:spPr bwMode="auto">
            <a:xfrm>
              <a:off x="2005172" y="3466758"/>
              <a:ext cx="81966" cy="51608"/>
            </a:xfrm>
            <a:custGeom>
              <a:avLst/>
              <a:gdLst>
                <a:gd name="T0" fmla="*/ 0 w 214"/>
                <a:gd name="T1" fmla="*/ 19 h 135"/>
                <a:gd name="T2" fmla="*/ 129 w 214"/>
                <a:gd name="T3" fmla="*/ 135 h 135"/>
                <a:gd name="T4" fmla="*/ 214 w 214"/>
                <a:gd name="T5" fmla="*/ 99 h 135"/>
                <a:gd name="T6" fmla="*/ 58 w 214"/>
                <a:gd name="T7" fmla="*/ 0 h 135"/>
                <a:gd name="T8" fmla="*/ 3 w 214"/>
                <a:gd name="T9" fmla="*/ 18 h 135"/>
              </a:gdLst>
              <a:ahLst/>
              <a:cxnLst>
                <a:cxn ang="0">
                  <a:pos x="T0" y="T1"/>
                </a:cxn>
                <a:cxn ang="0">
                  <a:pos x="T2" y="T3"/>
                </a:cxn>
                <a:cxn ang="0">
                  <a:pos x="T4" y="T5"/>
                </a:cxn>
                <a:cxn ang="0">
                  <a:pos x="T6" y="T7"/>
                </a:cxn>
                <a:cxn ang="0">
                  <a:pos x="T8" y="T9"/>
                </a:cxn>
              </a:cxnLst>
              <a:rect l="0" t="0" r="r" b="b"/>
              <a:pathLst>
                <a:path w="214" h="135">
                  <a:moveTo>
                    <a:pt x="0" y="19"/>
                  </a:moveTo>
                  <a:lnTo>
                    <a:pt x="129" y="135"/>
                  </a:lnTo>
                  <a:lnTo>
                    <a:pt x="214" y="99"/>
                  </a:lnTo>
                  <a:lnTo>
                    <a:pt x="58" y="0"/>
                  </a:lnTo>
                  <a:lnTo>
                    <a:pt x="3" y="18"/>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Line 67">
              <a:extLst>
                <a:ext uri="{FF2B5EF4-FFF2-40B4-BE49-F238E27FC236}">
                  <a16:creationId xmlns:a16="http://schemas.microsoft.com/office/drawing/2014/main" id="{6105F2E2-6A60-4427-A448-D1158268D108}"/>
                </a:ext>
              </a:extLst>
            </p:cNvPr>
            <p:cNvSpPr>
              <a:spLocks noChangeShapeType="1"/>
            </p:cNvSpPr>
            <p:nvPr/>
          </p:nvSpPr>
          <p:spPr bwMode="auto">
            <a:xfrm>
              <a:off x="1979368" y="3451580"/>
              <a:ext cx="25804" cy="22768"/>
            </a:xfrm>
            <a:prstGeom prst="line">
              <a:avLst/>
            </a:pr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68">
              <a:extLst>
                <a:ext uri="{FF2B5EF4-FFF2-40B4-BE49-F238E27FC236}">
                  <a16:creationId xmlns:a16="http://schemas.microsoft.com/office/drawing/2014/main" id="{7DEE699A-126E-494F-92EC-D91D86477C05}"/>
                </a:ext>
              </a:extLst>
            </p:cNvPr>
            <p:cNvSpPr>
              <a:spLocks/>
            </p:cNvSpPr>
            <p:nvPr/>
          </p:nvSpPr>
          <p:spPr bwMode="auto">
            <a:xfrm>
              <a:off x="2468128" y="4316777"/>
              <a:ext cx="1188508" cy="1455656"/>
            </a:xfrm>
            <a:custGeom>
              <a:avLst/>
              <a:gdLst>
                <a:gd name="T0" fmla="*/ 3134 w 3134"/>
                <a:gd name="T1" fmla="*/ 102 h 3836"/>
                <a:gd name="T2" fmla="*/ 2938 w 3134"/>
                <a:gd name="T3" fmla="*/ 98 h 3836"/>
                <a:gd name="T4" fmla="*/ 2786 w 3134"/>
                <a:gd name="T5" fmla="*/ 174 h 3836"/>
                <a:gd name="T6" fmla="*/ 2591 w 3134"/>
                <a:gd name="T7" fmla="*/ 0 h 3836"/>
                <a:gd name="T8" fmla="*/ 2357 w 3134"/>
                <a:gd name="T9" fmla="*/ 20 h 3836"/>
                <a:gd name="T10" fmla="*/ 2337 w 3134"/>
                <a:gd name="T11" fmla="*/ 166 h 3836"/>
                <a:gd name="T12" fmla="*/ 2296 w 3134"/>
                <a:gd name="T13" fmla="*/ 321 h 3836"/>
                <a:gd name="T14" fmla="*/ 2166 w 3134"/>
                <a:gd name="T15" fmla="*/ 413 h 3836"/>
                <a:gd name="T16" fmla="*/ 2184 w 3134"/>
                <a:gd name="T17" fmla="*/ 516 h 3836"/>
                <a:gd name="T18" fmla="*/ 2009 w 3134"/>
                <a:gd name="T19" fmla="*/ 616 h 3836"/>
                <a:gd name="T20" fmla="*/ 1874 w 3134"/>
                <a:gd name="T21" fmla="*/ 801 h 3836"/>
                <a:gd name="T22" fmla="*/ 1776 w 3134"/>
                <a:gd name="T23" fmla="*/ 893 h 3836"/>
                <a:gd name="T24" fmla="*/ 1852 w 3134"/>
                <a:gd name="T25" fmla="*/ 1157 h 3836"/>
                <a:gd name="T26" fmla="*/ 1635 w 3134"/>
                <a:gd name="T27" fmla="*/ 1213 h 3836"/>
                <a:gd name="T28" fmla="*/ 1635 w 3134"/>
                <a:gd name="T29" fmla="*/ 1298 h 3836"/>
                <a:gd name="T30" fmla="*/ 1705 w 3134"/>
                <a:gd name="T31" fmla="*/ 1338 h 3836"/>
                <a:gd name="T32" fmla="*/ 1577 w 3134"/>
                <a:gd name="T33" fmla="*/ 1497 h 3836"/>
                <a:gd name="T34" fmla="*/ 1615 w 3134"/>
                <a:gd name="T35" fmla="*/ 1577 h 3836"/>
                <a:gd name="T36" fmla="*/ 1534 w 3134"/>
                <a:gd name="T37" fmla="*/ 1569 h 3836"/>
                <a:gd name="T38" fmla="*/ 1430 w 3134"/>
                <a:gd name="T39" fmla="*/ 1706 h 3836"/>
                <a:gd name="T40" fmla="*/ 1353 w 3134"/>
                <a:gd name="T41" fmla="*/ 1744 h 3836"/>
                <a:gd name="T42" fmla="*/ 1104 w 3134"/>
                <a:gd name="T43" fmla="*/ 1716 h 3836"/>
                <a:gd name="T44" fmla="*/ 959 w 3134"/>
                <a:gd name="T45" fmla="*/ 1798 h 3836"/>
                <a:gd name="T46" fmla="*/ 718 w 3134"/>
                <a:gd name="T47" fmla="*/ 1778 h 3836"/>
                <a:gd name="T48" fmla="*/ 678 w 3134"/>
                <a:gd name="T49" fmla="*/ 1850 h 3836"/>
                <a:gd name="T50" fmla="*/ 570 w 3134"/>
                <a:gd name="T51" fmla="*/ 1832 h 3836"/>
                <a:gd name="T52" fmla="*/ 570 w 3134"/>
                <a:gd name="T53" fmla="*/ 1833 h 3836"/>
                <a:gd name="T54" fmla="*/ 562 w 3134"/>
                <a:gd name="T55" fmla="*/ 1917 h 3836"/>
                <a:gd name="T56" fmla="*/ 489 w 3134"/>
                <a:gd name="T57" fmla="*/ 1954 h 3836"/>
                <a:gd name="T58" fmla="*/ 468 w 3134"/>
                <a:gd name="T59" fmla="*/ 1868 h 3836"/>
                <a:gd name="T60" fmla="*/ 200 w 3134"/>
                <a:gd name="T61" fmla="*/ 1946 h 3836"/>
                <a:gd name="T62" fmla="*/ 214 w 3134"/>
                <a:gd name="T63" fmla="*/ 2131 h 3836"/>
                <a:gd name="T64" fmla="*/ 91 w 3134"/>
                <a:gd name="T65" fmla="*/ 2451 h 3836"/>
                <a:gd name="T66" fmla="*/ 136 w 3134"/>
                <a:gd name="T67" fmla="*/ 2530 h 3836"/>
                <a:gd name="T68" fmla="*/ 328 w 3134"/>
                <a:gd name="T69" fmla="*/ 2539 h 3836"/>
                <a:gd name="T70" fmla="*/ 328 w 3134"/>
                <a:gd name="T71" fmla="*/ 2540 h 3836"/>
                <a:gd name="T72" fmla="*/ 400 w 3134"/>
                <a:gd name="T73" fmla="*/ 2708 h 3836"/>
                <a:gd name="T74" fmla="*/ 357 w 3134"/>
                <a:gd name="T75" fmla="*/ 2788 h 3836"/>
                <a:gd name="T76" fmla="*/ 440 w 3134"/>
                <a:gd name="T77" fmla="*/ 2788 h 3836"/>
                <a:gd name="T78" fmla="*/ 455 w 3134"/>
                <a:gd name="T79" fmla="*/ 2998 h 3836"/>
                <a:gd name="T80" fmla="*/ 378 w 3134"/>
                <a:gd name="T81" fmla="*/ 3039 h 3836"/>
                <a:gd name="T82" fmla="*/ 401 w 3134"/>
                <a:gd name="T83" fmla="*/ 3128 h 3836"/>
                <a:gd name="T84" fmla="*/ 168 w 3134"/>
                <a:gd name="T85" fmla="*/ 3396 h 3836"/>
                <a:gd name="T86" fmla="*/ 179 w 3134"/>
                <a:gd name="T87" fmla="*/ 3481 h 3836"/>
                <a:gd name="T88" fmla="*/ 83 w 3134"/>
                <a:gd name="T89" fmla="*/ 3504 h 3836"/>
                <a:gd name="T90" fmla="*/ 36 w 3134"/>
                <a:gd name="T91" fmla="*/ 3585 h 3836"/>
                <a:gd name="T92" fmla="*/ 0 w 3134"/>
                <a:gd name="T93" fmla="*/ 3834 h 3836"/>
                <a:gd name="T94" fmla="*/ 0 w 3134"/>
                <a:gd name="T95" fmla="*/ 3836 h 3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134" h="3836">
                  <a:moveTo>
                    <a:pt x="3134" y="102"/>
                  </a:moveTo>
                  <a:lnTo>
                    <a:pt x="2938" y="98"/>
                  </a:lnTo>
                  <a:lnTo>
                    <a:pt x="2786" y="174"/>
                  </a:lnTo>
                  <a:lnTo>
                    <a:pt x="2591" y="0"/>
                  </a:lnTo>
                  <a:lnTo>
                    <a:pt x="2357" y="20"/>
                  </a:lnTo>
                  <a:lnTo>
                    <a:pt x="2337" y="166"/>
                  </a:lnTo>
                  <a:lnTo>
                    <a:pt x="2296" y="321"/>
                  </a:lnTo>
                  <a:lnTo>
                    <a:pt x="2166" y="413"/>
                  </a:lnTo>
                  <a:lnTo>
                    <a:pt x="2184" y="516"/>
                  </a:lnTo>
                  <a:lnTo>
                    <a:pt x="2009" y="616"/>
                  </a:lnTo>
                  <a:lnTo>
                    <a:pt x="1874" y="801"/>
                  </a:lnTo>
                  <a:lnTo>
                    <a:pt x="1776" y="893"/>
                  </a:lnTo>
                  <a:lnTo>
                    <a:pt x="1852" y="1157"/>
                  </a:lnTo>
                  <a:lnTo>
                    <a:pt x="1635" y="1213"/>
                  </a:lnTo>
                  <a:lnTo>
                    <a:pt x="1635" y="1298"/>
                  </a:lnTo>
                  <a:lnTo>
                    <a:pt x="1705" y="1338"/>
                  </a:lnTo>
                  <a:lnTo>
                    <a:pt x="1577" y="1497"/>
                  </a:lnTo>
                  <a:lnTo>
                    <a:pt x="1615" y="1577"/>
                  </a:lnTo>
                  <a:lnTo>
                    <a:pt x="1534" y="1569"/>
                  </a:lnTo>
                  <a:lnTo>
                    <a:pt x="1430" y="1706"/>
                  </a:lnTo>
                  <a:lnTo>
                    <a:pt x="1353" y="1744"/>
                  </a:lnTo>
                  <a:lnTo>
                    <a:pt x="1104" y="1716"/>
                  </a:lnTo>
                  <a:lnTo>
                    <a:pt x="959" y="1798"/>
                  </a:lnTo>
                  <a:lnTo>
                    <a:pt x="718" y="1778"/>
                  </a:lnTo>
                  <a:lnTo>
                    <a:pt x="678" y="1850"/>
                  </a:lnTo>
                  <a:lnTo>
                    <a:pt x="570" y="1832"/>
                  </a:lnTo>
                  <a:lnTo>
                    <a:pt x="570" y="1833"/>
                  </a:lnTo>
                  <a:lnTo>
                    <a:pt x="562" y="1917"/>
                  </a:lnTo>
                  <a:lnTo>
                    <a:pt x="489" y="1954"/>
                  </a:lnTo>
                  <a:lnTo>
                    <a:pt x="468" y="1868"/>
                  </a:lnTo>
                  <a:lnTo>
                    <a:pt x="200" y="1946"/>
                  </a:lnTo>
                  <a:lnTo>
                    <a:pt x="214" y="2131"/>
                  </a:lnTo>
                  <a:lnTo>
                    <a:pt x="91" y="2451"/>
                  </a:lnTo>
                  <a:lnTo>
                    <a:pt x="136" y="2530"/>
                  </a:lnTo>
                  <a:lnTo>
                    <a:pt x="328" y="2539"/>
                  </a:lnTo>
                  <a:lnTo>
                    <a:pt x="328" y="2540"/>
                  </a:lnTo>
                  <a:lnTo>
                    <a:pt x="400" y="2708"/>
                  </a:lnTo>
                  <a:lnTo>
                    <a:pt x="357" y="2788"/>
                  </a:lnTo>
                  <a:lnTo>
                    <a:pt x="440" y="2788"/>
                  </a:lnTo>
                  <a:lnTo>
                    <a:pt x="455" y="2998"/>
                  </a:lnTo>
                  <a:lnTo>
                    <a:pt x="378" y="3039"/>
                  </a:lnTo>
                  <a:lnTo>
                    <a:pt x="401" y="3128"/>
                  </a:lnTo>
                  <a:lnTo>
                    <a:pt x="168" y="3396"/>
                  </a:lnTo>
                  <a:lnTo>
                    <a:pt x="179" y="3481"/>
                  </a:lnTo>
                  <a:lnTo>
                    <a:pt x="83" y="3504"/>
                  </a:lnTo>
                  <a:lnTo>
                    <a:pt x="36" y="3585"/>
                  </a:lnTo>
                  <a:lnTo>
                    <a:pt x="0" y="3834"/>
                  </a:lnTo>
                  <a:lnTo>
                    <a:pt x="0" y="3836"/>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69">
              <a:extLst>
                <a:ext uri="{FF2B5EF4-FFF2-40B4-BE49-F238E27FC236}">
                  <a16:creationId xmlns:a16="http://schemas.microsoft.com/office/drawing/2014/main" id="{7BD461D8-A215-4368-8A6A-FAA91144C892}"/>
                </a:ext>
              </a:extLst>
            </p:cNvPr>
            <p:cNvSpPr>
              <a:spLocks/>
            </p:cNvSpPr>
            <p:nvPr/>
          </p:nvSpPr>
          <p:spPr bwMode="auto">
            <a:xfrm>
              <a:off x="2029458" y="3606404"/>
              <a:ext cx="86520" cy="153307"/>
            </a:xfrm>
            <a:custGeom>
              <a:avLst/>
              <a:gdLst>
                <a:gd name="T0" fmla="*/ 50 w 225"/>
                <a:gd name="T1" fmla="*/ 0 h 404"/>
                <a:gd name="T2" fmla="*/ 0 w 225"/>
                <a:gd name="T3" fmla="*/ 81 h 404"/>
                <a:gd name="T4" fmla="*/ 186 w 225"/>
                <a:gd name="T5" fmla="*/ 404 h 404"/>
                <a:gd name="T6" fmla="*/ 225 w 225"/>
                <a:gd name="T7" fmla="*/ 313 h 404"/>
                <a:gd name="T8" fmla="*/ 198 w 225"/>
                <a:gd name="T9" fmla="*/ 99 h 404"/>
                <a:gd name="T10" fmla="*/ 50 w 225"/>
                <a:gd name="T11" fmla="*/ 0 h 404"/>
              </a:gdLst>
              <a:ahLst/>
              <a:cxnLst>
                <a:cxn ang="0">
                  <a:pos x="T0" y="T1"/>
                </a:cxn>
                <a:cxn ang="0">
                  <a:pos x="T2" y="T3"/>
                </a:cxn>
                <a:cxn ang="0">
                  <a:pos x="T4" y="T5"/>
                </a:cxn>
                <a:cxn ang="0">
                  <a:pos x="T6" y="T7"/>
                </a:cxn>
                <a:cxn ang="0">
                  <a:pos x="T8" y="T9"/>
                </a:cxn>
                <a:cxn ang="0">
                  <a:pos x="T10" y="T11"/>
                </a:cxn>
              </a:cxnLst>
              <a:rect l="0" t="0" r="r" b="b"/>
              <a:pathLst>
                <a:path w="225" h="404">
                  <a:moveTo>
                    <a:pt x="50" y="0"/>
                  </a:moveTo>
                  <a:lnTo>
                    <a:pt x="0" y="81"/>
                  </a:lnTo>
                  <a:lnTo>
                    <a:pt x="186" y="404"/>
                  </a:lnTo>
                  <a:lnTo>
                    <a:pt x="225" y="313"/>
                  </a:lnTo>
                  <a:lnTo>
                    <a:pt x="198" y="99"/>
                  </a:lnTo>
                  <a:lnTo>
                    <a:pt x="5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71">
              <a:extLst>
                <a:ext uri="{FF2B5EF4-FFF2-40B4-BE49-F238E27FC236}">
                  <a16:creationId xmlns:a16="http://schemas.microsoft.com/office/drawing/2014/main" id="{44652B7C-E589-4463-B68F-DB4C036C5F91}"/>
                </a:ext>
              </a:extLst>
            </p:cNvPr>
            <p:cNvSpPr>
              <a:spLocks/>
            </p:cNvSpPr>
            <p:nvPr/>
          </p:nvSpPr>
          <p:spPr bwMode="auto">
            <a:xfrm>
              <a:off x="3507883" y="1475287"/>
              <a:ext cx="793856" cy="255005"/>
            </a:xfrm>
            <a:custGeom>
              <a:avLst/>
              <a:gdLst>
                <a:gd name="T0" fmla="*/ 2092 w 2092"/>
                <a:gd name="T1" fmla="*/ 672 h 672"/>
                <a:gd name="T2" fmla="*/ 1821 w 2092"/>
                <a:gd name="T3" fmla="*/ 498 h 672"/>
                <a:gd name="T4" fmla="*/ 1709 w 2092"/>
                <a:gd name="T5" fmla="*/ 378 h 672"/>
                <a:gd name="T6" fmla="*/ 1727 w 2092"/>
                <a:gd name="T7" fmla="*/ 296 h 672"/>
                <a:gd name="T8" fmla="*/ 1677 w 2092"/>
                <a:gd name="T9" fmla="*/ 223 h 672"/>
                <a:gd name="T10" fmla="*/ 1601 w 2092"/>
                <a:gd name="T11" fmla="*/ 203 h 672"/>
                <a:gd name="T12" fmla="*/ 1367 w 2092"/>
                <a:gd name="T13" fmla="*/ 288 h 672"/>
                <a:gd name="T14" fmla="*/ 1293 w 2092"/>
                <a:gd name="T15" fmla="*/ 241 h 672"/>
                <a:gd name="T16" fmla="*/ 1235 w 2092"/>
                <a:gd name="T17" fmla="*/ 305 h 672"/>
                <a:gd name="T18" fmla="*/ 1036 w 2092"/>
                <a:gd name="T19" fmla="*/ 275 h 672"/>
                <a:gd name="T20" fmla="*/ 722 w 2092"/>
                <a:gd name="T21" fmla="*/ 91 h 672"/>
                <a:gd name="T22" fmla="*/ 657 w 2092"/>
                <a:gd name="T23" fmla="*/ 137 h 672"/>
                <a:gd name="T24" fmla="*/ 391 w 2092"/>
                <a:gd name="T25" fmla="*/ 73 h 672"/>
                <a:gd name="T26" fmla="*/ 208 w 2092"/>
                <a:gd name="T27" fmla="*/ 127 h 672"/>
                <a:gd name="T28" fmla="*/ 46 w 2092"/>
                <a:gd name="T29" fmla="*/ 95 h 672"/>
                <a:gd name="T30" fmla="*/ 0 w 2092"/>
                <a:gd name="T31"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2" h="672">
                  <a:moveTo>
                    <a:pt x="2092" y="672"/>
                  </a:moveTo>
                  <a:lnTo>
                    <a:pt x="1821" y="498"/>
                  </a:lnTo>
                  <a:lnTo>
                    <a:pt x="1709" y="378"/>
                  </a:lnTo>
                  <a:lnTo>
                    <a:pt x="1727" y="296"/>
                  </a:lnTo>
                  <a:lnTo>
                    <a:pt x="1677" y="223"/>
                  </a:lnTo>
                  <a:lnTo>
                    <a:pt x="1601" y="203"/>
                  </a:lnTo>
                  <a:lnTo>
                    <a:pt x="1367" y="288"/>
                  </a:lnTo>
                  <a:lnTo>
                    <a:pt x="1293" y="241"/>
                  </a:lnTo>
                  <a:lnTo>
                    <a:pt x="1235" y="305"/>
                  </a:lnTo>
                  <a:lnTo>
                    <a:pt x="1036" y="275"/>
                  </a:lnTo>
                  <a:lnTo>
                    <a:pt x="722" y="91"/>
                  </a:lnTo>
                  <a:lnTo>
                    <a:pt x="657" y="137"/>
                  </a:lnTo>
                  <a:lnTo>
                    <a:pt x="391" y="73"/>
                  </a:lnTo>
                  <a:lnTo>
                    <a:pt x="208" y="127"/>
                  </a:lnTo>
                  <a:lnTo>
                    <a:pt x="46" y="95"/>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72">
              <a:extLst>
                <a:ext uri="{FF2B5EF4-FFF2-40B4-BE49-F238E27FC236}">
                  <a16:creationId xmlns:a16="http://schemas.microsoft.com/office/drawing/2014/main" id="{EAB355D0-6480-4C37-829A-383054FD9CCF}"/>
                </a:ext>
              </a:extLst>
            </p:cNvPr>
            <p:cNvSpPr>
              <a:spLocks/>
            </p:cNvSpPr>
            <p:nvPr/>
          </p:nvSpPr>
          <p:spPr bwMode="auto">
            <a:xfrm>
              <a:off x="3371272" y="230617"/>
              <a:ext cx="482689" cy="678497"/>
            </a:xfrm>
            <a:custGeom>
              <a:avLst/>
              <a:gdLst>
                <a:gd name="T0" fmla="*/ 1272 w 1272"/>
                <a:gd name="T1" fmla="*/ 0 h 1787"/>
                <a:gd name="T2" fmla="*/ 800 w 1272"/>
                <a:gd name="T3" fmla="*/ 117 h 1787"/>
                <a:gd name="T4" fmla="*/ 405 w 1272"/>
                <a:gd name="T5" fmla="*/ 242 h 1787"/>
                <a:gd name="T6" fmla="*/ 237 w 1272"/>
                <a:gd name="T7" fmla="*/ 385 h 1787"/>
                <a:gd name="T8" fmla="*/ 236 w 1272"/>
                <a:gd name="T9" fmla="*/ 907 h 1787"/>
                <a:gd name="T10" fmla="*/ 319 w 1272"/>
                <a:gd name="T11" fmla="*/ 1007 h 1787"/>
                <a:gd name="T12" fmla="*/ 240 w 1272"/>
                <a:gd name="T13" fmla="*/ 957 h 1787"/>
                <a:gd name="T14" fmla="*/ 219 w 1272"/>
                <a:gd name="T15" fmla="*/ 1127 h 1787"/>
                <a:gd name="T16" fmla="*/ 232 w 1272"/>
                <a:gd name="T17" fmla="*/ 1238 h 1787"/>
                <a:gd name="T18" fmla="*/ 300 w 1272"/>
                <a:gd name="T19" fmla="*/ 1285 h 1787"/>
                <a:gd name="T20" fmla="*/ 192 w 1272"/>
                <a:gd name="T21" fmla="*/ 1327 h 1787"/>
                <a:gd name="T22" fmla="*/ 182 w 1272"/>
                <a:gd name="T23" fmla="*/ 1413 h 1787"/>
                <a:gd name="T24" fmla="*/ 269 w 1272"/>
                <a:gd name="T25" fmla="*/ 1573 h 1787"/>
                <a:gd name="T26" fmla="*/ 189 w 1272"/>
                <a:gd name="T27" fmla="*/ 1530 h 1787"/>
                <a:gd name="T28" fmla="*/ 0 w 1272"/>
                <a:gd name="T29" fmla="*/ 1787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2" h="1787">
                  <a:moveTo>
                    <a:pt x="1272" y="0"/>
                  </a:moveTo>
                  <a:lnTo>
                    <a:pt x="800" y="117"/>
                  </a:lnTo>
                  <a:lnTo>
                    <a:pt x="405" y="242"/>
                  </a:lnTo>
                  <a:lnTo>
                    <a:pt x="237" y="385"/>
                  </a:lnTo>
                  <a:lnTo>
                    <a:pt x="236" y="907"/>
                  </a:lnTo>
                  <a:lnTo>
                    <a:pt x="319" y="1007"/>
                  </a:lnTo>
                  <a:lnTo>
                    <a:pt x="240" y="957"/>
                  </a:lnTo>
                  <a:lnTo>
                    <a:pt x="219" y="1127"/>
                  </a:lnTo>
                  <a:lnTo>
                    <a:pt x="232" y="1238"/>
                  </a:lnTo>
                  <a:lnTo>
                    <a:pt x="300" y="1285"/>
                  </a:lnTo>
                  <a:lnTo>
                    <a:pt x="192" y="1327"/>
                  </a:lnTo>
                  <a:lnTo>
                    <a:pt x="182" y="1413"/>
                  </a:lnTo>
                  <a:lnTo>
                    <a:pt x="269" y="1573"/>
                  </a:lnTo>
                  <a:lnTo>
                    <a:pt x="189" y="1530"/>
                  </a:lnTo>
                  <a:lnTo>
                    <a:pt x="0" y="1787"/>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73">
              <a:extLst>
                <a:ext uri="{FF2B5EF4-FFF2-40B4-BE49-F238E27FC236}">
                  <a16:creationId xmlns:a16="http://schemas.microsoft.com/office/drawing/2014/main" id="{D17EFB3D-AD6C-4FA3-B8E4-ABEBD9B32C2E}"/>
                </a:ext>
              </a:extLst>
            </p:cNvPr>
            <p:cNvSpPr>
              <a:spLocks/>
            </p:cNvSpPr>
            <p:nvPr/>
          </p:nvSpPr>
          <p:spPr bwMode="auto">
            <a:xfrm>
              <a:off x="4911930" y="4207489"/>
              <a:ext cx="928948" cy="699747"/>
            </a:xfrm>
            <a:custGeom>
              <a:avLst/>
              <a:gdLst>
                <a:gd name="T0" fmla="*/ 2450 w 2450"/>
                <a:gd name="T1" fmla="*/ 9 h 1846"/>
                <a:gd name="T2" fmla="*/ 2448 w 2450"/>
                <a:gd name="T3" fmla="*/ 9 h 1846"/>
                <a:gd name="T4" fmla="*/ 2273 w 2450"/>
                <a:gd name="T5" fmla="*/ 44 h 1846"/>
                <a:gd name="T6" fmla="*/ 2215 w 2450"/>
                <a:gd name="T7" fmla="*/ 101 h 1846"/>
                <a:gd name="T8" fmla="*/ 1991 w 2450"/>
                <a:gd name="T9" fmla="*/ 0 h 1846"/>
                <a:gd name="T10" fmla="*/ 1946 w 2450"/>
                <a:gd name="T11" fmla="*/ 111 h 1846"/>
                <a:gd name="T12" fmla="*/ 1996 w 2450"/>
                <a:gd name="T13" fmla="*/ 232 h 1846"/>
                <a:gd name="T14" fmla="*/ 2124 w 2450"/>
                <a:gd name="T15" fmla="*/ 321 h 1846"/>
                <a:gd name="T16" fmla="*/ 2112 w 2450"/>
                <a:gd name="T17" fmla="*/ 491 h 1846"/>
                <a:gd name="T18" fmla="*/ 2023 w 2450"/>
                <a:gd name="T19" fmla="*/ 459 h 1846"/>
                <a:gd name="T20" fmla="*/ 1657 w 2450"/>
                <a:gd name="T21" fmla="*/ 570 h 1846"/>
                <a:gd name="T22" fmla="*/ 1631 w 2450"/>
                <a:gd name="T23" fmla="*/ 652 h 1846"/>
                <a:gd name="T24" fmla="*/ 1472 w 2450"/>
                <a:gd name="T25" fmla="*/ 687 h 1846"/>
                <a:gd name="T26" fmla="*/ 1445 w 2450"/>
                <a:gd name="T27" fmla="*/ 776 h 1846"/>
                <a:gd name="T28" fmla="*/ 1434 w 2450"/>
                <a:gd name="T29" fmla="*/ 872 h 1846"/>
                <a:gd name="T30" fmla="*/ 1268 w 2450"/>
                <a:gd name="T31" fmla="*/ 883 h 1846"/>
                <a:gd name="T32" fmla="*/ 1196 w 2450"/>
                <a:gd name="T33" fmla="*/ 1079 h 1846"/>
                <a:gd name="T34" fmla="*/ 1282 w 2450"/>
                <a:gd name="T35" fmla="*/ 1143 h 1846"/>
                <a:gd name="T36" fmla="*/ 1210 w 2450"/>
                <a:gd name="T37" fmla="*/ 1215 h 1846"/>
                <a:gd name="T38" fmla="*/ 1090 w 2450"/>
                <a:gd name="T39" fmla="*/ 1175 h 1846"/>
                <a:gd name="T40" fmla="*/ 996 w 2450"/>
                <a:gd name="T41" fmla="*/ 1321 h 1846"/>
                <a:gd name="T42" fmla="*/ 1040 w 2450"/>
                <a:gd name="T43" fmla="*/ 1399 h 1846"/>
                <a:gd name="T44" fmla="*/ 1329 w 2450"/>
                <a:gd name="T45" fmla="*/ 1563 h 1846"/>
                <a:gd name="T46" fmla="*/ 1324 w 2450"/>
                <a:gd name="T47" fmla="*/ 1700 h 1846"/>
                <a:gd name="T48" fmla="*/ 1294 w 2450"/>
                <a:gd name="T49" fmla="*/ 1706 h 1846"/>
                <a:gd name="T50" fmla="*/ 1227 w 2450"/>
                <a:gd name="T51" fmla="*/ 1709 h 1846"/>
                <a:gd name="T52" fmla="*/ 1103 w 2450"/>
                <a:gd name="T53" fmla="*/ 1846 h 1846"/>
                <a:gd name="T54" fmla="*/ 952 w 2450"/>
                <a:gd name="T55" fmla="*/ 1781 h 1846"/>
                <a:gd name="T56" fmla="*/ 950 w 2450"/>
                <a:gd name="T57" fmla="*/ 1698 h 1846"/>
                <a:gd name="T58" fmla="*/ 679 w 2450"/>
                <a:gd name="T59" fmla="*/ 1674 h 1846"/>
                <a:gd name="T60" fmla="*/ 665 w 2450"/>
                <a:gd name="T61" fmla="*/ 1506 h 1846"/>
                <a:gd name="T62" fmla="*/ 593 w 2450"/>
                <a:gd name="T63" fmla="*/ 1571 h 1846"/>
                <a:gd name="T64" fmla="*/ 523 w 2450"/>
                <a:gd name="T65" fmla="*/ 1529 h 1846"/>
                <a:gd name="T66" fmla="*/ 271 w 2450"/>
                <a:gd name="T67" fmla="*/ 1643 h 1846"/>
                <a:gd name="T68" fmla="*/ 169 w 2450"/>
                <a:gd name="T69" fmla="*/ 1519 h 1846"/>
                <a:gd name="T70" fmla="*/ 0 w 2450"/>
                <a:gd name="T71" fmla="*/ 1500 h 1846"/>
                <a:gd name="T72" fmla="*/ 4 w 2450"/>
                <a:gd name="T73" fmla="*/ 1605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50" h="1846">
                  <a:moveTo>
                    <a:pt x="2450" y="9"/>
                  </a:moveTo>
                  <a:lnTo>
                    <a:pt x="2448" y="9"/>
                  </a:lnTo>
                  <a:lnTo>
                    <a:pt x="2273" y="44"/>
                  </a:lnTo>
                  <a:lnTo>
                    <a:pt x="2215" y="101"/>
                  </a:lnTo>
                  <a:lnTo>
                    <a:pt x="1991" y="0"/>
                  </a:lnTo>
                  <a:lnTo>
                    <a:pt x="1946" y="111"/>
                  </a:lnTo>
                  <a:lnTo>
                    <a:pt x="1996" y="232"/>
                  </a:lnTo>
                  <a:lnTo>
                    <a:pt x="2124" y="321"/>
                  </a:lnTo>
                  <a:lnTo>
                    <a:pt x="2112" y="491"/>
                  </a:lnTo>
                  <a:lnTo>
                    <a:pt x="2023" y="459"/>
                  </a:lnTo>
                  <a:lnTo>
                    <a:pt x="1657" y="570"/>
                  </a:lnTo>
                  <a:lnTo>
                    <a:pt x="1631" y="652"/>
                  </a:lnTo>
                  <a:lnTo>
                    <a:pt x="1472" y="687"/>
                  </a:lnTo>
                  <a:lnTo>
                    <a:pt x="1445" y="776"/>
                  </a:lnTo>
                  <a:lnTo>
                    <a:pt x="1434" y="872"/>
                  </a:lnTo>
                  <a:lnTo>
                    <a:pt x="1268" y="883"/>
                  </a:lnTo>
                  <a:lnTo>
                    <a:pt x="1196" y="1079"/>
                  </a:lnTo>
                  <a:lnTo>
                    <a:pt x="1282" y="1143"/>
                  </a:lnTo>
                  <a:lnTo>
                    <a:pt x="1210" y="1215"/>
                  </a:lnTo>
                  <a:lnTo>
                    <a:pt x="1090" y="1175"/>
                  </a:lnTo>
                  <a:lnTo>
                    <a:pt x="996" y="1321"/>
                  </a:lnTo>
                  <a:lnTo>
                    <a:pt x="1040" y="1399"/>
                  </a:lnTo>
                  <a:lnTo>
                    <a:pt x="1329" y="1563"/>
                  </a:lnTo>
                  <a:lnTo>
                    <a:pt x="1324" y="1700"/>
                  </a:lnTo>
                  <a:lnTo>
                    <a:pt x="1294" y="1706"/>
                  </a:lnTo>
                  <a:lnTo>
                    <a:pt x="1227" y="1709"/>
                  </a:lnTo>
                  <a:lnTo>
                    <a:pt x="1103" y="1846"/>
                  </a:lnTo>
                  <a:lnTo>
                    <a:pt x="952" y="1781"/>
                  </a:lnTo>
                  <a:lnTo>
                    <a:pt x="950" y="1698"/>
                  </a:lnTo>
                  <a:lnTo>
                    <a:pt x="679" y="1674"/>
                  </a:lnTo>
                  <a:lnTo>
                    <a:pt x="665" y="1506"/>
                  </a:lnTo>
                  <a:lnTo>
                    <a:pt x="593" y="1571"/>
                  </a:lnTo>
                  <a:lnTo>
                    <a:pt x="523" y="1529"/>
                  </a:lnTo>
                  <a:lnTo>
                    <a:pt x="271" y="1643"/>
                  </a:lnTo>
                  <a:lnTo>
                    <a:pt x="169" y="1519"/>
                  </a:lnTo>
                  <a:lnTo>
                    <a:pt x="0" y="1500"/>
                  </a:lnTo>
                  <a:lnTo>
                    <a:pt x="4" y="1605"/>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74">
              <a:extLst>
                <a:ext uri="{FF2B5EF4-FFF2-40B4-BE49-F238E27FC236}">
                  <a16:creationId xmlns:a16="http://schemas.microsoft.com/office/drawing/2014/main" id="{4C73A4FA-0E92-4A93-9A6C-AD4EB63F3EBA}"/>
                </a:ext>
              </a:extLst>
            </p:cNvPr>
            <p:cNvSpPr>
              <a:spLocks/>
            </p:cNvSpPr>
            <p:nvPr/>
          </p:nvSpPr>
          <p:spPr bwMode="auto">
            <a:xfrm>
              <a:off x="5098631" y="5310995"/>
              <a:ext cx="109288" cy="85002"/>
            </a:xfrm>
            <a:custGeom>
              <a:avLst/>
              <a:gdLst>
                <a:gd name="T0" fmla="*/ 289 w 289"/>
                <a:gd name="T1" fmla="*/ 78 h 220"/>
                <a:gd name="T2" fmla="*/ 226 w 289"/>
                <a:gd name="T3" fmla="*/ 188 h 220"/>
                <a:gd name="T4" fmla="*/ 133 w 289"/>
                <a:gd name="T5" fmla="*/ 220 h 220"/>
                <a:gd name="T6" fmla="*/ 0 w 289"/>
                <a:gd name="T7" fmla="*/ 95 h 220"/>
                <a:gd name="T8" fmla="*/ 16 w 289"/>
                <a:gd name="T9" fmla="*/ 0 h 220"/>
                <a:gd name="T10" fmla="*/ 133 w 289"/>
                <a:gd name="T11" fmla="*/ 0 h 220"/>
                <a:gd name="T12" fmla="*/ 193 w 289"/>
                <a:gd name="T13" fmla="*/ 118 h 220"/>
                <a:gd name="T14" fmla="*/ 289 w 289"/>
                <a:gd name="T15" fmla="*/ 78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220">
                  <a:moveTo>
                    <a:pt x="289" y="78"/>
                  </a:moveTo>
                  <a:lnTo>
                    <a:pt x="226" y="188"/>
                  </a:lnTo>
                  <a:lnTo>
                    <a:pt x="133" y="220"/>
                  </a:lnTo>
                  <a:lnTo>
                    <a:pt x="0" y="95"/>
                  </a:lnTo>
                  <a:lnTo>
                    <a:pt x="16" y="0"/>
                  </a:lnTo>
                  <a:lnTo>
                    <a:pt x="133" y="0"/>
                  </a:lnTo>
                  <a:lnTo>
                    <a:pt x="193" y="118"/>
                  </a:lnTo>
                  <a:lnTo>
                    <a:pt x="289" y="78"/>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76">
              <a:extLst>
                <a:ext uri="{FF2B5EF4-FFF2-40B4-BE49-F238E27FC236}">
                  <a16:creationId xmlns:a16="http://schemas.microsoft.com/office/drawing/2014/main" id="{EDFE7785-6A74-47EA-B7F7-0BF6B65BF0FF}"/>
                </a:ext>
              </a:extLst>
            </p:cNvPr>
            <p:cNvSpPr>
              <a:spLocks/>
            </p:cNvSpPr>
            <p:nvPr/>
          </p:nvSpPr>
          <p:spPr bwMode="auto">
            <a:xfrm>
              <a:off x="4722194" y="5092418"/>
              <a:ext cx="1587713" cy="535815"/>
            </a:xfrm>
            <a:custGeom>
              <a:avLst/>
              <a:gdLst>
                <a:gd name="T0" fmla="*/ 0 w 4184"/>
                <a:gd name="T1" fmla="*/ 732 h 1412"/>
                <a:gd name="T2" fmla="*/ 413 w 4184"/>
                <a:gd name="T3" fmla="*/ 745 h 1412"/>
                <a:gd name="T4" fmla="*/ 471 w 4184"/>
                <a:gd name="T5" fmla="*/ 816 h 1412"/>
                <a:gd name="T6" fmla="*/ 457 w 4184"/>
                <a:gd name="T7" fmla="*/ 897 h 1412"/>
                <a:gd name="T8" fmla="*/ 563 w 4184"/>
                <a:gd name="T9" fmla="*/ 920 h 1412"/>
                <a:gd name="T10" fmla="*/ 844 w 4184"/>
                <a:gd name="T11" fmla="*/ 889 h 1412"/>
                <a:gd name="T12" fmla="*/ 781 w 4184"/>
                <a:gd name="T13" fmla="*/ 822 h 1412"/>
                <a:gd name="T14" fmla="*/ 817 w 4184"/>
                <a:gd name="T15" fmla="*/ 750 h 1412"/>
                <a:gd name="T16" fmla="*/ 896 w 4184"/>
                <a:gd name="T17" fmla="*/ 756 h 1412"/>
                <a:gd name="T18" fmla="*/ 1029 w 4184"/>
                <a:gd name="T19" fmla="*/ 915 h 1412"/>
                <a:gd name="T20" fmla="*/ 1412 w 4184"/>
                <a:gd name="T21" fmla="*/ 871 h 1412"/>
                <a:gd name="T22" fmla="*/ 1525 w 4184"/>
                <a:gd name="T23" fmla="*/ 1125 h 1412"/>
                <a:gd name="T24" fmla="*/ 1806 w 4184"/>
                <a:gd name="T25" fmla="*/ 1194 h 1412"/>
                <a:gd name="T26" fmla="*/ 1885 w 4184"/>
                <a:gd name="T27" fmla="*/ 1170 h 1412"/>
                <a:gd name="T28" fmla="*/ 1891 w 4184"/>
                <a:gd name="T29" fmla="*/ 1174 h 1412"/>
                <a:gd name="T30" fmla="*/ 2068 w 4184"/>
                <a:gd name="T31" fmla="*/ 1277 h 1412"/>
                <a:gd name="T32" fmla="*/ 2059 w 4184"/>
                <a:gd name="T33" fmla="*/ 1358 h 1412"/>
                <a:gd name="T34" fmla="*/ 2316 w 4184"/>
                <a:gd name="T35" fmla="*/ 1283 h 1412"/>
                <a:gd name="T36" fmla="*/ 2489 w 4184"/>
                <a:gd name="T37" fmla="*/ 1330 h 1412"/>
                <a:gd name="T38" fmla="*/ 2521 w 4184"/>
                <a:gd name="T39" fmla="*/ 1412 h 1412"/>
                <a:gd name="T40" fmla="*/ 2582 w 4184"/>
                <a:gd name="T41" fmla="*/ 1251 h 1412"/>
                <a:gd name="T42" fmla="*/ 2796 w 4184"/>
                <a:gd name="T43" fmla="*/ 1287 h 1412"/>
                <a:gd name="T44" fmla="*/ 2797 w 4184"/>
                <a:gd name="T45" fmla="*/ 1205 h 1412"/>
                <a:gd name="T46" fmla="*/ 2959 w 4184"/>
                <a:gd name="T47" fmla="*/ 1169 h 1412"/>
                <a:gd name="T48" fmla="*/ 3038 w 4184"/>
                <a:gd name="T49" fmla="*/ 1098 h 1412"/>
                <a:gd name="T50" fmla="*/ 3147 w 4184"/>
                <a:gd name="T51" fmla="*/ 1107 h 1412"/>
                <a:gd name="T52" fmla="*/ 3212 w 4184"/>
                <a:gd name="T53" fmla="*/ 951 h 1412"/>
                <a:gd name="T54" fmla="*/ 3110 w 4184"/>
                <a:gd name="T55" fmla="*/ 903 h 1412"/>
                <a:gd name="T56" fmla="*/ 3286 w 4184"/>
                <a:gd name="T57" fmla="*/ 669 h 1412"/>
                <a:gd name="T58" fmla="*/ 3444 w 4184"/>
                <a:gd name="T59" fmla="*/ 648 h 1412"/>
                <a:gd name="T60" fmla="*/ 3570 w 4184"/>
                <a:gd name="T61" fmla="*/ 425 h 1412"/>
                <a:gd name="T62" fmla="*/ 3735 w 4184"/>
                <a:gd name="T63" fmla="*/ 347 h 1412"/>
                <a:gd name="T64" fmla="*/ 3767 w 4184"/>
                <a:gd name="T65" fmla="*/ 227 h 1412"/>
                <a:gd name="T66" fmla="*/ 4184 w 4184"/>
                <a:gd name="T67" fmla="*/ 0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84" h="1412">
                  <a:moveTo>
                    <a:pt x="0" y="732"/>
                  </a:moveTo>
                  <a:lnTo>
                    <a:pt x="413" y="745"/>
                  </a:lnTo>
                  <a:lnTo>
                    <a:pt x="471" y="816"/>
                  </a:lnTo>
                  <a:lnTo>
                    <a:pt x="457" y="897"/>
                  </a:lnTo>
                  <a:lnTo>
                    <a:pt x="563" y="920"/>
                  </a:lnTo>
                  <a:lnTo>
                    <a:pt x="844" y="889"/>
                  </a:lnTo>
                  <a:lnTo>
                    <a:pt x="781" y="822"/>
                  </a:lnTo>
                  <a:lnTo>
                    <a:pt x="817" y="750"/>
                  </a:lnTo>
                  <a:lnTo>
                    <a:pt x="896" y="756"/>
                  </a:lnTo>
                  <a:lnTo>
                    <a:pt x="1029" y="915"/>
                  </a:lnTo>
                  <a:lnTo>
                    <a:pt x="1412" y="871"/>
                  </a:lnTo>
                  <a:lnTo>
                    <a:pt x="1525" y="1125"/>
                  </a:lnTo>
                  <a:lnTo>
                    <a:pt x="1806" y="1194"/>
                  </a:lnTo>
                  <a:lnTo>
                    <a:pt x="1885" y="1170"/>
                  </a:lnTo>
                  <a:lnTo>
                    <a:pt x="1891" y="1174"/>
                  </a:lnTo>
                  <a:lnTo>
                    <a:pt x="2068" y="1277"/>
                  </a:lnTo>
                  <a:lnTo>
                    <a:pt x="2059" y="1358"/>
                  </a:lnTo>
                  <a:lnTo>
                    <a:pt x="2316" y="1283"/>
                  </a:lnTo>
                  <a:lnTo>
                    <a:pt x="2489" y="1330"/>
                  </a:lnTo>
                  <a:lnTo>
                    <a:pt x="2521" y="1412"/>
                  </a:lnTo>
                  <a:lnTo>
                    <a:pt x="2582" y="1251"/>
                  </a:lnTo>
                  <a:lnTo>
                    <a:pt x="2796" y="1287"/>
                  </a:lnTo>
                  <a:lnTo>
                    <a:pt x="2797" y="1205"/>
                  </a:lnTo>
                  <a:lnTo>
                    <a:pt x="2959" y="1169"/>
                  </a:lnTo>
                  <a:lnTo>
                    <a:pt x="3038" y="1098"/>
                  </a:lnTo>
                  <a:lnTo>
                    <a:pt x="3147" y="1107"/>
                  </a:lnTo>
                  <a:lnTo>
                    <a:pt x="3212" y="951"/>
                  </a:lnTo>
                  <a:lnTo>
                    <a:pt x="3110" y="903"/>
                  </a:lnTo>
                  <a:lnTo>
                    <a:pt x="3286" y="669"/>
                  </a:lnTo>
                  <a:lnTo>
                    <a:pt x="3444" y="648"/>
                  </a:lnTo>
                  <a:lnTo>
                    <a:pt x="3570" y="425"/>
                  </a:lnTo>
                  <a:lnTo>
                    <a:pt x="3735" y="347"/>
                  </a:lnTo>
                  <a:lnTo>
                    <a:pt x="3767" y="227"/>
                  </a:lnTo>
                  <a:lnTo>
                    <a:pt x="4184"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 name="Freeform 77">
              <a:extLst>
                <a:ext uri="{FF2B5EF4-FFF2-40B4-BE49-F238E27FC236}">
                  <a16:creationId xmlns:a16="http://schemas.microsoft.com/office/drawing/2014/main" id="{19BED05F-539E-41B0-A538-876DC8972A1F}"/>
                </a:ext>
              </a:extLst>
            </p:cNvPr>
            <p:cNvSpPr>
              <a:spLocks/>
            </p:cNvSpPr>
            <p:nvPr/>
          </p:nvSpPr>
          <p:spPr bwMode="auto">
            <a:xfrm>
              <a:off x="3656636" y="4354724"/>
              <a:ext cx="1256813" cy="462956"/>
            </a:xfrm>
            <a:custGeom>
              <a:avLst/>
              <a:gdLst>
                <a:gd name="T0" fmla="*/ 3308 w 3308"/>
                <a:gd name="T1" fmla="*/ 1214 h 1217"/>
                <a:gd name="T2" fmla="*/ 3132 w 3308"/>
                <a:gd name="T3" fmla="*/ 1115 h 1217"/>
                <a:gd name="T4" fmla="*/ 3053 w 3308"/>
                <a:gd name="T5" fmla="*/ 1115 h 1217"/>
                <a:gd name="T6" fmla="*/ 2981 w 3308"/>
                <a:gd name="T7" fmla="*/ 1181 h 1217"/>
                <a:gd name="T8" fmla="*/ 2976 w 3308"/>
                <a:gd name="T9" fmla="*/ 1090 h 1217"/>
                <a:gd name="T10" fmla="*/ 2772 w 3308"/>
                <a:gd name="T11" fmla="*/ 1217 h 1217"/>
                <a:gd name="T12" fmla="*/ 2547 w 3308"/>
                <a:gd name="T13" fmla="*/ 1073 h 1217"/>
                <a:gd name="T14" fmla="*/ 2345 w 3308"/>
                <a:gd name="T15" fmla="*/ 659 h 1217"/>
                <a:gd name="T16" fmla="*/ 2284 w 3308"/>
                <a:gd name="T17" fmla="*/ 398 h 1217"/>
                <a:gd name="T18" fmla="*/ 2024 w 3308"/>
                <a:gd name="T19" fmla="*/ 175 h 1217"/>
                <a:gd name="T20" fmla="*/ 1941 w 3308"/>
                <a:gd name="T21" fmla="*/ 168 h 1217"/>
                <a:gd name="T22" fmla="*/ 1937 w 3308"/>
                <a:gd name="T23" fmla="*/ 251 h 1217"/>
                <a:gd name="T24" fmla="*/ 1752 w 3308"/>
                <a:gd name="T25" fmla="*/ 215 h 1217"/>
                <a:gd name="T26" fmla="*/ 1708 w 3308"/>
                <a:gd name="T27" fmla="*/ 50 h 1217"/>
                <a:gd name="T28" fmla="*/ 1642 w 3308"/>
                <a:gd name="T29" fmla="*/ 1 h 1217"/>
                <a:gd name="T30" fmla="*/ 1418 w 3308"/>
                <a:gd name="T31" fmla="*/ 194 h 1217"/>
                <a:gd name="T32" fmla="*/ 1367 w 3308"/>
                <a:gd name="T33" fmla="*/ 128 h 1217"/>
                <a:gd name="T34" fmla="*/ 1167 w 3308"/>
                <a:gd name="T35" fmla="*/ 588 h 1217"/>
                <a:gd name="T36" fmla="*/ 1092 w 3308"/>
                <a:gd name="T37" fmla="*/ 440 h 1217"/>
                <a:gd name="T38" fmla="*/ 1106 w 3308"/>
                <a:gd name="T39" fmla="*/ 353 h 1217"/>
                <a:gd name="T40" fmla="*/ 1037 w 3308"/>
                <a:gd name="T41" fmla="*/ 308 h 1217"/>
                <a:gd name="T42" fmla="*/ 1001 w 3308"/>
                <a:gd name="T43" fmla="*/ 185 h 1217"/>
                <a:gd name="T44" fmla="*/ 850 w 3308"/>
                <a:gd name="T45" fmla="*/ 69 h 1217"/>
                <a:gd name="T46" fmla="*/ 713 w 3308"/>
                <a:gd name="T47" fmla="*/ 193 h 1217"/>
                <a:gd name="T48" fmla="*/ 626 w 3308"/>
                <a:gd name="T49" fmla="*/ 454 h 1217"/>
                <a:gd name="T50" fmla="*/ 515 w 3308"/>
                <a:gd name="T51" fmla="*/ 595 h 1217"/>
                <a:gd name="T52" fmla="*/ 332 w 3308"/>
                <a:gd name="T53" fmla="*/ 550 h 1217"/>
                <a:gd name="T54" fmla="*/ 181 w 3308"/>
                <a:gd name="T55" fmla="*/ 642 h 1217"/>
                <a:gd name="T56" fmla="*/ 87 w 3308"/>
                <a:gd name="T57" fmla="*/ 498 h 1217"/>
                <a:gd name="T58" fmla="*/ 138 w 3308"/>
                <a:gd name="T59" fmla="*/ 332 h 1217"/>
                <a:gd name="T60" fmla="*/ 27 w 3308"/>
                <a:gd name="T61" fmla="*/ 158 h 1217"/>
                <a:gd name="T62" fmla="*/ 0 w 3308"/>
                <a:gd name="T63" fmla="*/ 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8" h="1217">
                  <a:moveTo>
                    <a:pt x="3308" y="1214"/>
                  </a:moveTo>
                  <a:lnTo>
                    <a:pt x="3132" y="1115"/>
                  </a:lnTo>
                  <a:lnTo>
                    <a:pt x="3053" y="1115"/>
                  </a:lnTo>
                  <a:lnTo>
                    <a:pt x="2981" y="1181"/>
                  </a:lnTo>
                  <a:lnTo>
                    <a:pt x="2976" y="1090"/>
                  </a:lnTo>
                  <a:lnTo>
                    <a:pt x="2772" y="1217"/>
                  </a:lnTo>
                  <a:lnTo>
                    <a:pt x="2547" y="1073"/>
                  </a:lnTo>
                  <a:lnTo>
                    <a:pt x="2345" y="659"/>
                  </a:lnTo>
                  <a:lnTo>
                    <a:pt x="2284" y="398"/>
                  </a:lnTo>
                  <a:lnTo>
                    <a:pt x="2024" y="175"/>
                  </a:lnTo>
                  <a:lnTo>
                    <a:pt x="1941" y="168"/>
                  </a:lnTo>
                  <a:lnTo>
                    <a:pt x="1937" y="251"/>
                  </a:lnTo>
                  <a:lnTo>
                    <a:pt x="1752" y="215"/>
                  </a:lnTo>
                  <a:lnTo>
                    <a:pt x="1708" y="50"/>
                  </a:lnTo>
                  <a:lnTo>
                    <a:pt x="1642" y="1"/>
                  </a:lnTo>
                  <a:lnTo>
                    <a:pt x="1418" y="194"/>
                  </a:lnTo>
                  <a:lnTo>
                    <a:pt x="1367" y="128"/>
                  </a:lnTo>
                  <a:lnTo>
                    <a:pt x="1167" y="588"/>
                  </a:lnTo>
                  <a:lnTo>
                    <a:pt x="1092" y="440"/>
                  </a:lnTo>
                  <a:lnTo>
                    <a:pt x="1106" y="353"/>
                  </a:lnTo>
                  <a:lnTo>
                    <a:pt x="1037" y="308"/>
                  </a:lnTo>
                  <a:lnTo>
                    <a:pt x="1001" y="185"/>
                  </a:lnTo>
                  <a:lnTo>
                    <a:pt x="850" y="69"/>
                  </a:lnTo>
                  <a:lnTo>
                    <a:pt x="713" y="193"/>
                  </a:lnTo>
                  <a:lnTo>
                    <a:pt x="626" y="454"/>
                  </a:lnTo>
                  <a:lnTo>
                    <a:pt x="515" y="595"/>
                  </a:lnTo>
                  <a:lnTo>
                    <a:pt x="332" y="550"/>
                  </a:lnTo>
                  <a:lnTo>
                    <a:pt x="181" y="642"/>
                  </a:lnTo>
                  <a:lnTo>
                    <a:pt x="87" y="498"/>
                  </a:lnTo>
                  <a:lnTo>
                    <a:pt x="138" y="332"/>
                  </a:lnTo>
                  <a:lnTo>
                    <a:pt x="27" y="158"/>
                  </a:lnTo>
                  <a:lnTo>
                    <a:pt x="0"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78">
              <a:extLst>
                <a:ext uri="{FF2B5EF4-FFF2-40B4-BE49-F238E27FC236}">
                  <a16:creationId xmlns:a16="http://schemas.microsoft.com/office/drawing/2014/main" id="{C6D7D5EF-271A-43F0-8CF6-845C7B41A6D3}"/>
                </a:ext>
              </a:extLst>
            </p:cNvPr>
            <p:cNvSpPr>
              <a:spLocks/>
            </p:cNvSpPr>
            <p:nvPr/>
          </p:nvSpPr>
          <p:spPr bwMode="auto">
            <a:xfrm>
              <a:off x="4722194" y="4816162"/>
              <a:ext cx="289917" cy="552512"/>
            </a:xfrm>
            <a:custGeom>
              <a:avLst/>
              <a:gdLst>
                <a:gd name="T0" fmla="*/ 0 w 765"/>
                <a:gd name="T1" fmla="*/ 1459 h 1459"/>
                <a:gd name="T2" fmla="*/ 111 w 765"/>
                <a:gd name="T3" fmla="*/ 1286 h 1459"/>
                <a:gd name="T4" fmla="*/ 278 w 765"/>
                <a:gd name="T5" fmla="*/ 1236 h 1459"/>
                <a:gd name="T6" fmla="*/ 248 w 765"/>
                <a:gd name="T7" fmla="*/ 1157 h 1459"/>
                <a:gd name="T8" fmla="*/ 371 w 765"/>
                <a:gd name="T9" fmla="*/ 1018 h 1459"/>
                <a:gd name="T10" fmla="*/ 466 w 765"/>
                <a:gd name="T11" fmla="*/ 1044 h 1459"/>
                <a:gd name="T12" fmla="*/ 520 w 765"/>
                <a:gd name="T13" fmla="*/ 737 h 1459"/>
                <a:gd name="T14" fmla="*/ 765 w 765"/>
                <a:gd name="T15" fmla="*/ 475 h 1459"/>
                <a:gd name="T16" fmla="*/ 581 w 765"/>
                <a:gd name="T17" fmla="*/ 289 h 1459"/>
                <a:gd name="T18" fmla="*/ 577 w 765"/>
                <a:gd name="T19" fmla="*/ 131 h 1459"/>
                <a:gd name="T20" fmla="*/ 502 w 765"/>
                <a:gd name="T21" fmla="*/ 0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5" h="1459">
                  <a:moveTo>
                    <a:pt x="0" y="1459"/>
                  </a:moveTo>
                  <a:lnTo>
                    <a:pt x="111" y="1286"/>
                  </a:lnTo>
                  <a:lnTo>
                    <a:pt x="278" y="1236"/>
                  </a:lnTo>
                  <a:lnTo>
                    <a:pt x="248" y="1157"/>
                  </a:lnTo>
                  <a:lnTo>
                    <a:pt x="371" y="1018"/>
                  </a:lnTo>
                  <a:lnTo>
                    <a:pt x="466" y="1044"/>
                  </a:lnTo>
                  <a:lnTo>
                    <a:pt x="520" y="737"/>
                  </a:lnTo>
                  <a:lnTo>
                    <a:pt x="765" y="475"/>
                  </a:lnTo>
                  <a:lnTo>
                    <a:pt x="581" y="289"/>
                  </a:lnTo>
                  <a:lnTo>
                    <a:pt x="577" y="131"/>
                  </a:lnTo>
                  <a:lnTo>
                    <a:pt x="502" y="0"/>
                  </a:lnTo>
                </a:path>
              </a:pathLst>
            </a:custGeom>
            <a:grpFill/>
            <a:ln w="20638">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80">
              <a:extLst>
                <a:ext uri="{FF2B5EF4-FFF2-40B4-BE49-F238E27FC236}">
                  <a16:creationId xmlns:a16="http://schemas.microsoft.com/office/drawing/2014/main" id="{75F485CE-BACB-4C8E-8521-C07C305F89F5}"/>
                </a:ext>
              </a:extLst>
            </p:cNvPr>
            <p:cNvSpPr>
              <a:spLocks/>
            </p:cNvSpPr>
            <p:nvPr/>
          </p:nvSpPr>
          <p:spPr bwMode="auto">
            <a:xfrm>
              <a:off x="5713376" y="5587250"/>
              <a:ext cx="6072" cy="7589"/>
            </a:xfrm>
            <a:custGeom>
              <a:avLst/>
              <a:gdLst>
                <a:gd name="T0" fmla="*/ 13 w 17"/>
                <a:gd name="T1" fmla="*/ 0 h 22"/>
                <a:gd name="T2" fmla="*/ 11 w 17"/>
                <a:gd name="T3" fmla="*/ 0 h 22"/>
                <a:gd name="T4" fmla="*/ 8 w 17"/>
                <a:gd name="T5" fmla="*/ 0 h 22"/>
                <a:gd name="T6" fmla="*/ 5 w 17"/>
                <a:gd name="T7" fmla="*/ 1 h 22"/>
                <a:gd name="T8" fmla="*/ 4 w 17"/>
                <a:gd name="T9" fmla="*/ 3 h 22"/>
                <a:gd name="T10" fmla="*/ 2 w 17"/>
                <a:gd name="T11" fmla="*/ 5 h 22"/>
                <a:gd name="T12" fmla="*/ 0 w 17"/>
                <a:gd name="T13" fmla="*/ 8 h 22"/>
                <a:gd name="T14" fmla="*/ 0 w 17"/>
                <a:gd name="T15" fmla="*/ 12 h 22"/>
                <a:gd name="T16" fmla="*/ 0 w 17"/>
                <a:gd name="T17" fmla="*/ 17 h 22"/>
                <a:gd name="T18" fmla="*/ 3 w 17"/>
                <a:gd name="T19" fmla="*/ 19 h 22"/>
                <a:gd name="T20" fmla="*/ 7 w 17"/>
                <a:gd name="T21" fmla="*/ 22 h 22"/>
                <a:gd name="T22" fmla="*/ 11 w 17"/>
                <a:gd name="T23" fmla="*/ 22 h 22"/>
                <a:gd name="T24" fmla="*/ 12 w 17"/>
                <a:gd name="T25" fmla="*/ 22 h 22"/>
                <a:gd name="T26" fmla="*/ 14 w 17"/>
                <a:gd name="T27" fmla="*/ 22 h 22"/>
                <a:gd name="T28" fmla="*/ 16 w 17"/>
                <a:gd name="T29" fmla="*/ 22 h 22"/>
                <a:gd name="T30" fmla="*/ 17 w 17"/>
                <a:gd name="T31" fmla="*/ 22 h 22"/>
                <a:gd name="T32" fmla="*/ 17 w 17"/>
                <a:gd name="T33" fmla="*/ 18 h 22"/>
                <a:gd name="T34" fmla="*/ 14 w 17"/>
                <a:gd name="T35" fmla="*/ 18 h 22"/>
                <a:gd name="T36" fmla="*/ 14 w 17"/>
                <a:gd name="T37" fmla="*/ 19 h 22"/>
                <a:gd name="T38" fmla="*/ 11 w 17"/>
                <a:gd name="T39" fmla="*/ 19 h 22"/>
                <a:gd name="T40" fmla="*/ 8 w 17"/>
                <a:gd name="T41" fmla="*/ 19 h 22"/>
                <a:gd name="T42" fmla="*/ 5 w 17"/>
                <a:gd name="T43" fmla="*/ 17 h 22"/>
                <a:gd name="T44" fmla="*/ 4 w 17"/>
                <a:gd name="T45" fmla="*/ 14 h 22"/>
                <a:gd name="T46" fmla="*/ 4 w 17"/>
                <a:gd name="T47" fmla="*/ 12 h 22"/>
                <a:gd name="T48" fmla="*/ 4 w 17"/>
                <a:gd name="T49" fmla="*/ 8 h 22"/>
                <a:gd name="T50" fmla="*/ 7 w 17"/>
                <a:gd name="T51" fmla="*/ 5 h 22"/>
                <a:gd name="T52" fmla="*/ 8 w 17"/>
                <a:gd name="T53" fmla="*/ 4 h 22"/>
                <a:gd name="T54" fmla="*/ 11 w 17"/>
                <a:gd name="T55" fmla="*/ 3 h 22"/>
                <a:gd name="T56" fmla="*/ 13 w 17"/>
                <a:gd name="T57" fmla="*/ 3 h 22"/>
                <a:gd name="T58" fmla="*/ 16 w 17"/>
                <a:gd name="T59" fmla="*/ 4 h 22"/>
                <a:gd name="T60" fmla="*/ 16 w 17"/>
                <a:gd name="T61" fmla="*/ 1 h 22"/>
                <a:gd name="T62" fmla="*/ 13 w 17"/>
                <a:gd name="T6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22">
                  <a:moveTo>
                    <a:pt x="13" y="0"/>
                  </a:moveTo>
                  <a:lnTo>
                    <a:pt x="11" y="0"/>
                  </a:lnTo>
                  <a:lnTo>
                    <a:pt x="8" y="0"/>
                  </a:lnTo>
                  <a:lnTo>
                    <a:pt x="5" y="1"/>
                  </a:lnTo>
                  <a:lnTo>
                    <a:pt x="4" y="3"/>
                  </a:lnTo>
                  <a:lnTo>
                    <a:pt x="2" y="5"/>
                  </a:lnTo>
                  <a:lnTo>
                    <a:pt x="0" y="8"/>
                  </a:lnTo>
                  <a:lnTo>
                    <a:pt x="0" y="12"/>
                  </a:lnTo>
                  <a:lnTo>
                    <a:pt x="0" y="17"/>
                  </a:lnTo>
                  <a:lnTo>
                    <a:pt x="3" y="19"/>
                  </a:lnTo>
                  <a:lnTo>
                    <a:pt x="7" y="22"/>
                  </a:lnTo>
                  <a:lnTo>
                    <a:pt x="11" y="22"/>
                  </a:lnTo>
                  <a:lnTo>
                    <a:pt x="12" y="22"/>
                  </a:lnTo>
                  <a:lnTo>
                    <a:pt x="14" y="22"/>
                  </a:lnTo>
                  <a:lnTo>
                    <a:pt x="16" y="22"/>
                  </a:lnTo>
                  <a:lnTo>
                    <a:pt x="17" y="22"/>
                  </a:lnTo>
                  <a:lnTo>
                    <a:pt x="17" y="18"/>
                  </a:lnTo>
                  <a:lnTo>
                    <a:pt x="14" y="18"/>
                  </a:lnTo>
                  <a:lnTo>
                    <a:pt x="14" y="19"/>
                  </a:lnTo>
                  <a:lnTo>
                    <a:pt x="11" y="19"/>
                  </a:lnTo>
                  <a:lnTo>
                    <a:pt x="8" y="19"/>
                  </a:lnTo>
                  <a:lnTo>
                    <a:pt x="5" y="17"/>
                  </a:lnTo>
                  <a:lnTo>
                    <a:pt x="4" y="14"/>
                  </a:lnTo>
                  <a:lnTo>
                    <a:pt x="4" y="12"/>
                  </a:lnTo>
                  <a:lnTo>
                    <a:pt x="4" y="8"/>
                  </a:lnTo>
                  <a:lnTo>
                    <a:pt x="7" y="5"/>
                  </a:lnTo>
                  <a:lnTo>
                    <a:pt x="8" y="4"/>
                  </a:lnTo>
                  <a:lnTo>
                    <a:pt x="11" y="3"/>
                  </a:lnTo>
                  <a:lnTo>
                    <a:pt x="13" y="3"/>
                  </a:lnTo>
                  <a:lnTo>
                    <a:pt x="16" y="4"/>
                  </a:lnTo>
                  <a:lnTo>
                    <a:pt x="16" y="1"/>
                  </a:lnTo>
                  <a:lnTo>
                    <a:pt x="13" y="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81">
              <a:extLst>
                <a:ext uri="{FF2B5EF4-FFF2-40B4-BE49-F238E27FC236}">
                  <a16:creationId xmlns:a16="http://schemas.microsoft.com/office/drawing/2014/main" id="{481DF78D-EAAA-417C-9DE6-5CD58625E161}"/>
                </a:ext>
              </a:extLst>
            </p:cNvPr>
            <p:cNvSpPr>
              <a:spLocks/>
            </p:cNvSpPr>
            <p:nvPr/>
          </p:nvSpPr>
          <p:spPr bwMode="auto">
            <a:xfrm>
              <a:off x="5720966" y="5587250"/>
              <a:ext cx="12143" cy="7589"/>
            </a:xfrm>
            <a:custGeom>
              <a:avLst/>
              <a:gdLst>
                <a:gd name="T0" fmla="*/ 11 w 31"/>
                <a:gd name="T1" fmla="*/ 3 h 22"/>
                <a:gd name="T2" fmla="*/ 13 w 31"/>
                <a:gd name="T3" fmla="*/ 4 h 22"/>
                <a:gd name="T4" fmla="*/ 13 w 31"/>
                <a:gd name="T5" fmla="*/ 5 h 22"/>
                <a:gd name="T6" fmla="*/ 13 w 31"/>
                <a:gd name="T7" fmla="*/ 8 h 22"/>
                <a:gd name="T8" fmla="*/ 13 w 31"/>
                <a:gd name="T9" fmla="*/ 22 h 22"/>
                <a:gd name="T10" fmla="*/ 17 w 31"/>
                <a:gd name="T11" fmla="*/ 22 h 22"/>
                <a:gd name="T12" fmla="*/ 17 w 31"/>
                <a:gd name="T13" fmla="*/ 7 h 22"/>
                <a:gd name="T14" fmla="*/ 20 w 31"/>
                <a:gd name="T15" fmla="*/ 4 h 22"/>
                <a:gd name="T16" fmla="*/ 23 w 31"/>
                <a:gd name="T17" fmla="*/ 3 h 22"/>
                <a:gd name="T18" fmla="*/ 25 w 31"/>
                <a:gd name="T19" fmla="*/ 3 h 22"/>
                <a:gd name="T20" fmla="*/ 27 w 31"/>
                <a:gd name="T21" fmla="*/ 4 h 22"/>
                <a:gd name="T22" fmla="*/ 27 w 31"/>
                <a:gd name="T23" fmla="*/ 5 h 22"/>
                <a:gd name="T24" fmla="*/ 27 w 31"/>
                <a:gd name="T25" fmla="*/ 8 h 22"/>
                <a:gd name="T26" fmla="*/ 27 w 31"/>
                <a:gd name="T27" fmla="*/ 22 h 22"/>
                <a:gd name="T28" fmla="*/ 31 w 31"/>
                <a:gd name="T29" fmla="*/ 22 h 22"/>
                <a:gd name="T30" fmla="*/ 31 w 31"/>
                <a:gd name="T31" fmla="*/ 8 h 22"/>
                <a:gd name="T32" fmla="*/ 31 w 31"/>
                <a:gd name="T33" fmla="*/ 4 h 22"/>
                <a:gd name="T34" fmla="*/ 29 w 31"/>
                <a:gd name="T35" fmla="*/ 1 h 22"/>
                <a:gd name="T36" fmla="*/ 26 w 31"/>
                <a:gd name="T37" fmla="*/ 0 h 22"/>
                <a:gd name="T38" fmla="*/ 25 w 31"/>
                <a:gd name="T39" fmla="*/ 0 h 22"/>
                <a:gd name="T40" fmla="*/ 20 w 31"/>
                <a:gd name="T41" fmla="*/ 1 h 22"/>
                <a:gd name="T42" fmla="*/ 17 w 31"/>
                <a:gd name="T43" fmla="*/ 4 h 22"/>
                <a:gd name="T44" fmla="*/ 14 w 31"/>
                <a:gd name="T45" fmla="*/ 1 h 22"/>
                <a:gd name="T46" fmla="*/ 11 w 31"/>
                <a:gd name="T47" fmla="*/ 0 h 22"/>
                <a:gd name="T48" fmla="*/ 8 w 31"/>
                <a:gd name="T49" fmla="*/ 0 h 22"/>
                <a:gd name="T50" fmla="*/ 5 w 31"/>
                <a:gd name="T51" fmla="*/ 1 h 22"/>
                <a:gd name="T52" fmla="*/ 4 w 31"/>
                <a:gd name="T53" fmla="*/ 3 h 22"/>
                <a:gd name="T54" fmla="*/ 3 w 31"/>
                <a:gd name="T55" fmla="*/ 4 h 22"/>
                <a:gd name="T56" fmla="*/ 3 w 31"/>
                <a:gd name="T57" fmla="*/ 0 h 22"/>
                <a:gd name="T58" fmla="*/ 0 w 31"/>
                <a:gd name="T59" fmla="*/ 0 h 22"/>
                <a:gd name="T60" fmla="*/ 0 w 31"/>
                <a:gd name="T61" fmla="*/ 22 h 22"/>
                <a:gd name="T62" fmla="*/ 3 w 31"/>
                <a:gd name="T63" fmla="*/ 22 h 22"/>
                <a:gd name="T64" fmla="*/ 3 w 31"/>
                <a:gd name="T65" fmla="*/ 7 h 22"/>
                <a:gd name="T66" fmla="*/ 5 w 31"/>
                <a:gd name="T67" fmla="*/ 4 h 22"/>
                <a:gd name="T68" fmla="*/ 9 w 31"/>
                <a:gd name="T69" fmla="*/ 3 h 22"/>
                <a:gd name="T70" fmla="*/ 11 w 31"/>
                <a:gd name="T71"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2">
                  <a:moveTo>
                    <a:pt x="11" y="3"/>
                  </a:moveTo>
                  <a:lnTo>
                    <a:pt x="13" y="4"/>
                  </a:lnTo>
                  <a:lnTo>
                    <a:pt x="13" y="5"/>
                  </a:lnTo>
                  <a:lnTo>
                    <a:pt x="13" y="8"/>
                  </a:lnTo>
                  <a:lnTo>
                    <a:pt x="13" y="22"/>
                  </a:lnTo>
                  <a:lnTo>
                    <a:pt x="17" y="22"/>
                  </a:lnTo>
                  <a:lnTo>
                    <a:pt x="17" y="7"/>
                  </a:lnTo>
                  <a:lnTo>
                    <a:pt x="20" y="4"/>
                  </a:lnTo>
                  <a:lnTo>
                    <a:pt x="23" y="3"/>
                  </a:lnTo>
                  <a:lnTo>
                    <a:pt x="25" y="3"/>
                  </a:lnTo>
                  <a:lnTo>
                    <a:pt x="27" y="4"/>
                  </a:lnTo>
                  <a:lnTo>
                    <a:pt x="27" y="5"/>
                  </a:lnTo>
                  <a:lnTo>
                    <a:pt x="27" y="8"/>
                  </a:lnTo>
                  <a:lnTo>
                    <a:pt x="27" y="22"/>
                  </a:lnTo>
                  <a:lnTo>
                    <a:pt x="31" y="22"/>
                  </a:lnTo>
                  <a:lnTo>
                    <a:pt x="31" y="8"/>
                  </a:lnTo>
                  <a:lnTo>
                    <a:pt x="31" y="4"/>
                  </a:lnTo>
                  <a:lnTo>
                    <a:pt x="29" y="1"/>
                  </a:lnTo>
                  <a:lnTo>
                    <a:pt x="26" y="0"/>
                  </a:lnTo>
                  <a:lnTo>
                    <a:pt x="25" y="0"/>
                  </a:lnTo>
                  <a:lnTo>
                    <a:pt x="20" y="1"/>
                  </a:lnTo>
                  <a:lnTo>
                    <a:pt x="17" y="4"/>
                  </a:lnTo>
                  <a:lnTo>
                    <a:pt x="14" y="1"/>
                  </a:lnTo>
                  <a:lnTo>
                    <a:pt x="11" y="0"/>
                  </a:lnTo>
                  <a:lnTo>
                    <a:pt x="8" y="0"/>
                  </a:lnTo>
                  <a:lnTo>
                    <a:pt x="5" y="1"/>
                  </a:lnTo>
                  <a:lnTo>
                    <a:pt x="4" y="3"/>
                  </a:lnTo>
                  <a:lnTo>
                    <a:pt x="3" y="4"/>
                  </a:lnTo>
                  <a:lnTo>
                    <a:pt x="3" y="0"/>
                  </a:lnTo>
                  <a:lnTo>
                    <a:pt x="0" y="0"/>
                  </a:lnTo>
                  <a:lnTo>
                    <a:pt x="0" y="22"/>
                  </a:lnTo>
                  <a:lnTo>
                    <a:pt x="3" y="22"/>
                  </a:lnTo>
                  <a:lnTo>
                    <a:pt x="3" y="7"/>
                  </a:lnTo>
                  <a:lnTo>
                    <a:pt x="5" y="4"/>
                  </a:lnTo>
                  <a:lnTo>
                    <a:pt x="9" y="3"/>
                  </a:lnTo>
                  <a:lnTo>
                    <a:pt x="11" y="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82">
              <a:extLst>
                <a:ext uri="{FF2B5EF4-FFF2-40B4-BE49-F238E27FC236}">
                  <a16:creationId xmlns:a16="http://schemas.microsoft.com/office/drawing/2014/main" id="{86F3750E-0122-4614-BAF0-A33CC73A76B2}"/>
                </a:ext>
              </a:extLst>
            </p:cNvPr>
            <p:cNvSpPr>
              <a:spLocks noEditPoints="1"/>
            </p:cNvSpPr>
            <p:nvPr/>
          </p:nvSpPr>
          <p:spPr bwMode="auto">
            <a:xfrm>
              <a:off x="5734627" y="5587250"/>
              <a:ext cx="7589" cy="7589"/>
            </a:xfrm>
            <a:custGeom>
              <a:avLst/>
              <a:gdLst>
                <a:gd name="T0" fmla="*/ 8 w 18"/>
                <a:gd name="T1" fmla="*/ 0 h 22"/>
                <a:gd name="T2" fmla="*/ 5 w 18"/>
                <a:gd name="T3" fmla="*/ 0 h 22"/>
                <a:gd name="T4" fmla="*/ 4 w 18"/>
                <a:gd name="T5" fmla="*/ 0 h 22"/>
                <a:gd name="T6" fmla="*/ 3 w 18"/>
                <a:gd name="T7" fmla="*/ 1 h 22"/>
                <a:gd name="T8" fmla="*/ 3 w 18"/>
                <a:gd name="T9" fmla="*/ 4 h 22"/>
                <a:gd name="T10" fmla="*/ 5 w 18"/>
                <a:gd name="T11" fmla="*/ 3 h 22"/>
                <a:gd name="T12" fmla="*/ 8 w 18"/>
                <a:gd name="T13" fmla="*/ 3 h 22"/>
                <a:gd name="T14" fmla="*/ 12 w 18"/>
                <a:gd name="T15" fmla="*/ 4 h 22"/>
                <a:gd name="T16" fmla="*/ 14 w 18"/>
                <a:gd name="T17" fmla="*/ 5 h 22"/>
                <a:gd name="T18" fmla="*/ 14 w 18"/>
                <a:gd name="T19" fmla="*/ 7 h 22"/>
                <a:gd name="T20" fmla="*/ 14 w 18"/>
                <a:gd name="T21" fmla="*/ 8 h 22"/>
                <a:gd name="T22" fmla="*/ 14 w 18"/>
                <a:gd name="T23" fmla="*/ 10 h 22"/>
                <a:gd name="T24" fmla="*/ 12 w 18"/>
                <a:gd name="T25" fmla="*/ 9 h 22"/>
                <a:gd name="T26" fmla="*/ 9 w 18"/>
                <a:gd name="T27" fmla="*/ 9 h 22"/>
                <a:gd name="T28" fmla="*/ 5 w 18"/>
                <a:gd name="T29" fmla="*/ 9 h 22"/>
                <a:gd name="T30" fmla="*/ 3 w 18"/>
                <a:gd name="T31" fmla="*/ 10 h 22"/>
                <a:gd name="T32" fmla="*/ 2 w 18"/>
                <a:gd name="T33" fmla="*/ 13 h 22"/>
                <a:gd name="T34" fmla="*/ 0 w 18"/>
                <a:gd name="T35" fmla="*/ 16 h 22"/>
                <a:gd name="T36" fmla="*/ 2 w 18"/>
                <a:gd name="T37" fmla="*/ 18 h 22"/>
                <a:gd name="T38" fmla="*/ 3 w 18"/>
                <a:gd name="T39" fmla="*/ 21 h 22"/>
                <a:gd name="T40" fmla="*/ 5 w 18"/>
                <a:gd name="T41" fmla="*/ 22 h 22"/>
                <a:gd name="T42" fmla="*/ 8 w 18"/>
                <a:gd name="T43" fmla="*/ 22 h 22"/>
                <a:gd name="T44" fmla="*/ 11 w 18"/>
                <a:gd name="T45" fmla="*/ 22 h 22"/>
                <a:gd name="T46" fmla="*/ 12 w 18"/>
                <a:gd name="T47" fmla="*/ 22 h 22"/>
                <a:gd name="T48" fmla="*/ 13 w 18"/>
                <a:gd name="T49" fmla="*/ 21 h 22"/>
                <a:gd name="T50" fmla="*/ 13 w 18"/>
                <a:gd name="T51" fmla="*/ 19 h 22"/>
                <a:gd name="T52" fmla="*/ 14 w 18"/>
                <a:gd name="T53" fmla="*/ 19 h 22"/>
                <a:gd name="T54" fmla="*/ 14 w 18"/>
                <a:gd name="T55" fmla="*/ 22 h 22"/>
                <a:gd name="T56" fmla="*/ 18 w 18"/>
                <a:gd name="T57" fmla="*/ 22 h 22"/>
                <a:gd name="T58" fmla="*/ 18 w 18"/>
                <a:gd name="T59" fmla="*/ 8 h 22"/>
                <a:gd name="T60" fmla="*/ 18 w 18"/>
                <a:gd name="T61" fmla="*/ 5 h 22"/>
                <a:gd name="T62" fmla="*/ 17 w 18"/>
                <a:gd name="T63" fmla="*/ 4 h 22"/>
                <a:gd name="T64" fmla="*/ 14 w 18"/>
                <a:gd name="T65" fmla="*/ 1 h 22"/>
                <a:gd name="T66" fmla="*/ 9 w 18"/>
                <a:gd name="T67" fmla="*/ 0 h 22"/>
                <a:gd name="T68" fmla="*/ 8 w 18"/>
                <a:gd name="T69" fmla="*/ 0 h 22"/>
                <a:gd name="T70" fmla="*/ 14 w 18"/>
                <a:gd name="T71" fmla="*/ 13 h 22"/>
                <a:gd name="T72" fmla="*/ 14 w 18"/>
                <a:gd name="T73" fmla="*/ 17 h 22"/>
                <a:gd name="T74" fmla="*/ 14 w 18"/>
                <a:gd name="T75" fmla="*/ 18 h 22"/>
                <a:gd name="T76" fmla="*/ 12 w 18"/>
                <a:gd name="T77" fmla="*/ 18 h 22"/>
                <a:gd name="T78" fmla="*/ 11 w 18"/>
                <a:gd name="T79" fmla="*/ 18 h 22"/>
                <a:gd name="T80" fmla="*/ 11 w 18"/>
                <a:gd name="T81" fmla="*/ 19 h 22"/>
                <a:gd name="T82" fmla="*/ 8 w 18"/>
                <a:gd name="T83" fmla="*/ 19 h 22"/>
                <a:gd name="T84" fmla="*/ 7 w 18"/>
                <a:gd name="T85" fmla="*/ 19 h 22"/>
                <a:gd name="T86" fmla="*/ 5 w 18"/>
                <a:gd name="T87" fmla="*/ 18 h 22"/>
                <a:gd name="T88" fmla="*/ 5 w 18"/>
                <a:gd name="T89" fmla="*/ 17 h 22"/>
                <a:gd name="T90" fmla="*/ 4 w 18"/>
                <a:gd name="T91" fmla="*/ 16 h 22"/>
                <a:gd name="T92" fmla="*/ 5 w 18"/>
                <a:gd name="T93" fmla="*/ 13 h 22"/>
                <a:gd name="T94" fmla="*/ 9 w 18"/>
                <a:gd name="T95" fmla="*/ 12 h 22"/>
                <a:gd name="T96" fmla="*/ 12 w 18"/>
                <a:gd name="T97" fmla="*/ 12 h 22"/>
                <a:gd name="T98" fmla="*/ 14 w 18"/>
                <a:gd name="T99"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 h="22">
                  <a:moveTo>
                    <a:pt x="8" y="0"/>
                  </a:moveTo>
                  <a:lnTo>
                    <a:pt x="5" y="0"/>
                  </a:lnTo>
                  <a:lnTo>
                    <a:pt x="4" y="0"/>
                  </a:lnTo>
                  <a:lnTo>
                    <a:pt x="3" y="1"/>
                  </a:lnTo>
                  <a:lnTo>
                    <a:pt x="3" y="4"/>
                  </a:lnTo>
                  <a:lnTo>
                    <a:pt x="5" y="3"/>
                  </a:lnTo>
                  <a:lnTo>
                    <a:pt x="8" y="3"/>
                  </a:lnTo>
                  <a:lnTo>
                    <a:pt x="12" y="4"/>
                  </a:lnTo>
                  <a:lnTo>
                    <a:pt x="14" y="5"/>
                  </a:lnTo>
                  <a:lnTo>
                    <a:pt x="14" y="7"/>
                  </a:lnTo>
                  <a:lnTo>
                    <a:pt x="14" y="8"/>
                  </a:lnTo>
                  <a:lnTo>
                    <a:pt x="14" y="10"/>
                  </a:lnTo>
                  <a:lnTo>
                    <a:pt x="12" y="9"/>
                  </a:lnTo>
                  <a:lnTo>
                    <a:pt x="9" y="9"/>
                  </a:lnTo>
                  <a:lnTo>
                    <a:pt x="5" y="9"/>
                  </a:lnTo>
                  <a:lnTo>
                    <a:pt x="3" y="10"/>
                  </a:lnTo>
                  <a:lnTo>
                    <a:pt x="2" y="13"/>
                  </a:lnTo>
                  <a:lnTo>
                    <a:pt x="0" y="16"/>
                  </a:lnTo>
                  <a:lnTo>
                    <a:pt x="2" y="18"/>
                  </a:lnTo>
                  <a:lnTo>
                    <a:pt x="3" y="21"/>
                  </a:lnTo>
                  <a:lnTo>
                    <a:pt x="5" y="22"/>
                  </a:lnTo>
                  <a:lnTo>
                    <a:pt x="8" y="22"/>
                  </a:lnTo>
                  <a:lnTo>
                    <a:pt x="11" y="22"/>
                  </a:lnTo>
                  <a:lnTo>
                    <a:pt x="12" y="22"/>
                  </a:lnTo>
                  <a:lnTo>
                    <a:pt x="13" y="21"/>
                  </a:lnTo>
                  <a:lnTo>
                    <a:pt x="13" y="19"/>
                  </a:lnTo>
                  <a:lnTo>
                    <a:pt x="14" y="19"/>
                  </a:lnTo>
                  <a:lnTo>
                    <a:pt x="14" y="22"/>
                  </a:lnTo>
                  <a:lnTo>
                    <a:pt x="18" y="22"/>
                  </a:lnTo>
                  <a:lnTo>
                    <a:pt x="18" y="8"/>
                  </a:lnTo>
                  <a:lnTo>
                    <a:pt x="18" y="5"/>
                  </a:lnTo>
                  <a:lnTo>
                    <a:pt x="17" y="4"/>
                  </a:lnTo>
                  <a:lnTo>
                    <a:pt x="14" y="1"/>
                  </a:lnTo>
                  <a:lnTo>
                    <a:pt x="9" y="0"/>
                  </a:lnTo>
                  <a:lnTo>
                    <a:pt x="8" y="0"/>
                  </a:lnTo>
                  <a:close/>
                  <a:moveTo>
                    <a:pt x="14" y="13"/>
                  </a:moveTo>
                  <a:lnTo>
                    <a:pt x="14" y="17"/>
                  </a:lnTo>
                  <a:lnTo>
                    <a:pt x="14" y="18"/>
                  </a:lnTo>
                  <a:lnTo>
                    <a:pt x="12" y="18"/>
                  </a:lnTo>
                  <a:lnTo>
                    <a:pt x="11" y="18"/>
                  </a:lnTo>
                  <a:lnTo>
                    <a:pt x="11" y="19"/>
                  </a:lnTo>
                  <a:lnTo>
                    <a:pt x="8" y="19"/>
                  </a:lnTo>
                  <a:lnTo>
                    <a:pt x="7" y="19"/>
                  </a:lnTo>
                  <a:lnTo>
                    <a:pt x="5" y="18"/>
                  </a:lnTo>
                  <a:lnTo>
                    <a:pt x="5" y="17"/>
                  </a:lnTo>
                  <a:lnTo>
                    <a:pt x="4" y="16"/>
                  </a:lnTo>
                  <a:lnTo>
                    <a:pt x="5" y="13"/>
                  </a:lnTo>
                  <a:lnTo>
                    <a:pt x="9" y="12"/>
                  </a:lnTo>
                  <a:lnTo>
                    <a:pt x="12" y="12"/>
                  </a:lnTo>
                  <a:lnTo>
                    <a:pt x="14" y="1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83">
              <a:extLst>
                <a:ext uri="{FF2B5EF4-FFF2-40B4-BE49-F238E27FC236}">
                  <a16:creationId xmlns:a16="http://schemas.microsoft.com/office/drawing/2014/main" id="{A15642BA-3DB8-499F-98E1-007D80646DFC}"/>
                </a:ext>
              </a:extLst>
            </p:cNvPr>
            <p:cNvSpPr>
              <a:spLocks noEditPoints="1"/>
            </p:cNvSpPr>
            <p:nvPr/>
          </p:nvSpPr>
          <p:spPr bwMode="auto">
            <a:xfrm>
              <a:off x="5743734" y="5587250"/>
              <a:ext cx="7589" cy="12143"/>
            </a:xfrm>
            <a:custGeom>
              <a:avLst/>
              <a:gdLst>
                <a:gd name="T0" fmla="*/ 18 w 19"/>
                <a:gd name="T1" fmla="*/ 7 h 32"/>
                <a:gd name="T2" fmla="*/ 17 w 19"/>
                <a:gd name="T3" fmla="*/ 3 h 32"/>
                <a:gd name="T4" fmla="*/ 13 w 19"/>
                <a:gd name="T5" fmla="*/ 0 h 32"/>
                <a:gd name="T6" fmla="*/ 9 w 19"/>
                <a:gd name="T7" fmla="*/ 0 h 32"/>
                <a:gd name="T8" fmla="*/ 7 w 19"/>
                <a:gd name="T9" fmla="*/ 0 h 32"/>
                <a:gd name="T10" fmla="*/ 5 w 19"/>
                <a:gd name="T11" fmla="*/ 1 h 32"/>
                <a:gd name="T12" fmla="*/ 4 w 19"/>
                <a:gd name="T13" fmla="*/ 3 h 32"/>
                <a:gd name="T14" fmla="*/ 2 w 19"/>
                <a:gd name="T15" fmla="*/ 0 h 32"/>
                <a:gd name="T16" fmla="*/ 0 w 19"/>
                <a:gd name="T17" fmla="*/ 0 h 32"/>
                <a:gd name="T18" fmla="*/ 0 w 19"/>
                <a:gd name="T19" fmla="*/ 32 h 32"/>
                <a:gd name="T20" fmla="*/ 4 w 19"/>
                <a:gd name="T21" fmla="*/ 32 h 32"/>
                <a:gd name="T22" fmla="*/ 4 w 19"/>
                <a:gd name="T23" fmla="*/ 19 h 32"/>
                <a:gd name="T24" fmla="*/ 6 w 19"/>
                <a:gd name="T25" fmla="*/ 22 h 32"/>
                <a:gd name="T26" fmla="*/ 9 w 19"/>
                <a:gd name="T27" fmla="*/ 22 h 32"/>
                <a:gd name="T28" fmla="*/ 11 w 19"/>
                <a:gd name="T29" fmla="*/ 22 h 32"/>
                <a:gd name="T30" fmla="*/ 14 w 19"/>
                <a:gd name="T31" fmla="*/ 22 h 32"/>
                <a:gd name="T32" fmla="*/ 15 w 19"/>
                <a:gd name="T33" fmla="*/ 21 h 32"/>
                <a:gd name="T34" fmla="*/ 18 w 19"/>
                <a:gd name="T35" fmla="*/ 18 h 32"/>
                <a:gd name="T36" fmla="*/ 18 w 19"/>
                <a:gd name="T37" fmla="*/ 16 h 32"/>
                <a:gd name="T38" fmla="*/ 19 w 19"/>
                <a:gd name="T39" fmla="*/ 12 h 32"/>
                <a:gd name="T40" fmla="*/ 18 w 19"/>
                <a:gd name="T41" fmla="*/ 8 h 32"/>
                <a:gd name="T42" fmla="*/ 18 w 19"/>
                <a:gd name="T43" fmla="*/ 7 h 32"/>
                <a:gd name="T44" fmla="*/ 9 w 19"/>
                <a:gd name="T45" fmla="*/ 3 h 32"/>
                <a:gd name="T46" fmla="*/ 11 w 19"/>
                <a:gd name="T47" fmla="*/ 4 h 32"/>
                <a:gd name="T48" fmla="*/ 14 w 19"/>
                <a:gd name="T49" fmla="*/ 5 h 32"/>
                <a:gd name="T50" fmla="*/ 15 w 19"/>
                <a:gd name="T51" fmla="*/ 8 h 32"/>
                <a:gd name="T52" fmla="*/ 15 w 19"/>
                <a:gd name="T53" fmla="*/ 12 h 32"/>
                <a:gd name="T54" fmla="*/ 15 w 19"/>
                <a:gd name="T55" fmla="*/ 16 h 32"/>
                <a:gd name="T56" fmla="*/ 13 w 19"/>
                <a:gd name="T57" fmla="*/ 18 h 32"/>
                <a:gd name="T58" fmla="*/ 11 w 19"/>
                <a:gd name="T59" fmla="*/ 18 h 32"/>
                <a:gd name="T60" fmla="*/ 11 w 19"/>
                <a:gd name="T61" fmla="*/ 19 h 32"/>
                <a:gd name="T62" fmla="*/ 9 w 19"/>
                <a:gd name="T63" fmla="*/ 19 h 32"/>
                <a:gd name="T64" fmla="*/ 6 w 19"/>
                <a:gd name="T65" fmla="*/ 19 h 32"/>
                <a:gd name="T66" fmla="*/ 4 w 19"/>
                <a:gd name="T67" fmla="*/ 17 h 32"/>
                <a:gd name="T68" fmla="*/ 4 w 19"/>
                <a:gd name="T69" fmla="*/ 5 h 32"/>
                <a:gd name="T70" fmla="*/ 5 w 19"/>
                <a:gd name="T71" fmla="*/ 4 h 32"/>
                <a:gd name="T72" fmla="*/ 5 w 19"/>
                <a:gd name="T73" fmla="*/ 3 h 32"/>
                <a:gd name="T74" fmla="*/ 6 w 19"/>
                <a:gd name="T75" fmla="*/ 3 h 32"/>
                <a:gd name="T76" fmla="*/ 9 w 19"/>
                <a:gd name="T77" fmla="*/ 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32">
                  <a:moveTo>
                    <a:pt x="18" y="7"/>
                  </a:moveTo>
                  <a:lnTo>
                    <a:pt x="17" y="3"/>
                  </a:lnTo>
                  <a:lnTo>
                    <a:pt x="13" y="0"/>
                  </a:lnTo>
                  <a:lnTo>
                    <a:pt x="9" y="0"/>
                  </a:lnTo>
                  <a:lnTo>
                    <a:pt x="7" y="0"/>
                  </a:lnTo>
                  <a:lnTo>
                    <a:pt x="5" y="1"/>
                  </a:lnTo>
                  <a:lnTo>
                    <a:pt x="4" y="3"/>
                  </a:lnTo>
                  <a:lnTo>
                    <a:pt x="2" y="0"/>
                  </a:lnTo>
                  <a:lnTo>
                    <a:pt x="0" y="0"/>
                  </a:lnTo>
                  <a:lnTo>
                    <a:pt x="0" y="32"/>
                  </a:lnTo>
                  <a:lnTo>
                    <a:pt x="4" y="32"/>
                  </a:lnTo>
                  <a:lnTo>
                    <a:pt x="4" y="19"/>
                  </a:lnTo>
                  <a:lnTo>
                    <a:pt x="6" y="22"/>
                  </a:lnTo>
                  <a:lnTo>
                    <a:pt x="9" y="22"/>
                  </a:lnTo>
                  <a:lnTo>
                    <a:pt x="11" y="22"/>
                  </a:lnTo>
                  <a:lnTo>
                    <a:pt x="14" y="22"/>
                  </a:lnTo>
                  <a:lnTo>
                    <a:pt x="15" y="21"/>
                  </a:lnTo>
                  <a:lnTo>
                    <a:pt x="18" y="18"/>
                  </a:lnTo>
                  <a:lnTo>
                    <a:pt x="18" y="16"/>
                  </a:lnTo>
                  <a:lnTo>
                    <a:pt x="19" y="12"/>
                  </a:lnTo>
                  <a:lnTo>
                    <a:pt x="18" y="8"/>
                  </a:lnTo>
                  <a:lnTo>
                    <a:pt x="18" y="7"/>
                  </a:lnTo>
                  <a:close/>
                  <a:moveTo>
                    <a:pt x="9" y="3"/>
                  </a:moveTo>
                  <a:lnTo>
                    <a:pt x="11" y="4"/>
                  </a:lnTo>
                  <a:lnTo>
                    <a:pt x="14" y="5"/>
                  </a:lnTo>
                  <a:lnTo>
                    <a:pt x="15" y="8"/>
                  </a:lnTo>
                  <a:lnTo>
                    <a:pt x="15" y="12"/>
                  </a:lnTo>
                  <a:lnTo>
                    <a:pt x="15" y="16"/>
                  </a:lnTo>
                  <a:lnTo>
                    <a:pt x="13" y="18"/>
                  </a:lnTo>
                  <a:lnTo>
                    <a:pt x="11" y="18"/>
                  </a:lnTo>
                  <a:lnTo>
                    <a:pt x="11" y="19"/>
                  </a:lnTo>
                  <a:lnTo>
                    <a:pt x="9" y="19"/>
                  </a:lnTo>
                  <a:lnTo>
                    <a:pt x="6" y="19"/>
                  </a:lnTo>
                  <a:lnTo>
                    <a:pt x="4" y="17"/>
                  </a:lnTo>
                  <a:lnTo>
                    <a:pt x="4" y="5"/>
                  </a:lnTo>
                  <a:lnTo>
                    <a:pt x="5" y="4"/>
                  </a:lnTo>
                  <a:lnTo>
                    <a:pt x="5" y="3"/>
                  </a:lnTo>
                  <a:lnTo>
                    <a:pt x="6" y="3"/>
                  </a:lnTo>
                  <a:lnTo>
                    <a:pt x="9" y="3"/>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44" name="Image 143">
            <a:extLst>
              <a:ext uri="{FF2B5EF4-FFF2-40B4-BE49-F238E27FC236}">
                <a16:creationId xmlns:a16="http://schemas.microsoft.com/office/drawing/2014/main" id="{AA9106BF-E5A3-4667-860F-28A56B0221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5110" y="2001078"/>
            <a:ext cx="1016108" cy="394942"/>
          </a:xfrm>
          <a:prstGeom prst="rect">
            <a:avLst/>
          </a:prstGeom>
          <a:noFill/>
        </p:spPr>
      </p:pic>
      <p:pic>
        <p:nvPicPr>
          <p:cNvPr id="145" name="Image 144">
            <a:extLst>
              <a:ext uri="{FF2B5EF4-FFF2-40B4-BE49-F238E27FC236}">
                <a16:creationId xmlns:a16="http://schemas.microsoft.com/office/drawing/2014/main" id="{02223301-7294-4ED6-A072-2DAEB8DE99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6046" y="552910"/>
            <a:ext cx="1120645" cy="351575"/>
          </a:xfrm>
          <a:prstGeom prst="rect">
            <a:avLst/>
          </a:prstGeom>
          <a:noFill/>
        </p:spPr>
      </p:pic>
      <p:pic>
        <p:nvPicPr>
          <p:cNvPr id="146" name="Image 145">
            <a:extLst>
              <a:ext uri="{FF2B5EF4-FFF2-40B4-BE49-F238E27FC236}">
                <a16:creationId xmlns:a16="http://schemas.microsoft.com/office/drawing/2014/main" id="{A60147E7-DBE5-4350-B1EE-21147DCFD0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5737" y="1537651"/>
            <a:ext cx="1885531" cy="504912"/>
          </a:xfrm>
          <a:prstGeom prst="rect">
            <a:avLst/>
          </a:prstGeom>
          <a:noFill/>
        </p:spPr>
      </p:pic>
      <p:pic>
        <p:nvPicPr>
          <p:cNvPr id="148" name="Image 147">
            <a:extLst>
              <a:ext uri="{FF2B5EF4-FFF2-40B4-BE49-F238E27FC236}">
                <a16:creationId xmlns:a16="http://schemas.microsoft.com/office/drawing/2014/main" id="{2EE48061-580E-4E87-A9A6-A5C901C7019A}"/>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39144" y="1246292"/>
            <a:ext cx="919466" cy="424369"/>
          </a:xfrm>
          <a:prstGeom prst="rect">
            <a:avLst/>
          </a:prstGeom>
          <a:noFill/>
        </p:spPr>
      </p:pic>
      <p:pic>
        <p:nvPicPr>
          <p:cNvPr id="149" name="Image 148">
            <a:extLst>
              <a:ext uri="{FF2B5EF4-FFF2-40B4-BE49-F238E27FC236}">
                <a16:creationId xmlns:a16="http://schemas.microsoft.com/office/drawing/2014/main" id="{9AC793E4-A259-4BAC-A8AA-F3AE1B4EA4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71975" y="2651449"/>
            <a:ext cx="829790" cy="540146"/>
          </a:xfrm>
          <a:prstGeom prst="rect">
            <a:avLst/>
          </a:prstGeom>
          <a:noFill/>
        </p:spPr>
      </p:pic>
      <p:pic>
        <p:nvPicPr>
          <p:cNvPr id="150" name="Image 149">
            <a:extLst>
              <a:ext uri="{FF2B5EF4-FFF2-40B4-BE49-F238E27FC236}">
                <a16:creationId xmlns:a16="http://schemas.microsoft.com/office/drawing/2014/main" id="{DC472BC2-C683-473F-978A-0715327A32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1690" y="2312426"/>
            <a:ext cx="1054472" cy="457249"/>
          </a:xfrm>
          <a:prstGeom prst="rect">
            <a:avLst/>
          </a:prstGeom>
          <a:noFill/>
        </p:spPr>
      </p:pic>
      <p:pic>
        <p:nvPicPr>
          <p:cNvPr id="151" name="Image 150">
            <a:extLst>
              <a:ext uri="{FF2B5EF4-FFF2-40B4-BE49-F238E27FC236}">
                <a16:creationId xmlns:a16="http://schemas.microsoft.com/office/drawing/2014/main" id="{ACCB7570-8F40-4AEB-AFA2-57B733AECA9F}"/>
              </a:ext>
            </a:extLst>
          </p:cNvPr>
          <p:cNvPicPr>
            <a:picLocks noChangeAspect="1"/>
          </p:cNvPicPr>
          <p:nvPr/>
        </p:nvPicPr>
        <p:blipFill>
          <a:blip r:embed="rId11">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8082144" y="1313815"/>
            <a:ext cx="1314237" cy="435177"/>
          </a:xfrm>
          <a:prstGeom prst="rect">
            <a:avLst/>
          </a:prstGeom>
          <a:solidFill>
            <a:schemeClr val="bg1"/>
          </a:solidFill>
        </p:spPr>
      </p:pic>
      <p:grpSp>
        <p:nvGrpSpPr>
          <p:cNvPr id="152" name="Groupe 151">
            <a:extLst>
              <a:ext uri="{FF2B5EF4-FFF2-40B4-BE49-F238E27FC236}">
                <a16:creationId xmlns:a16="http://schemas.microsoft.com/office/drawing/2014/main" id="{47EAE455-6BF1-483B-A820-BA5E38C35723}"/>
              </a:ext>
            </a:extLst>
          </p:cNvPr>
          <p:cNvGrpSpPr/>
          <p:nvPr/>
        </p:nvGrpSpPr>
        <p:grpSpPr>
          <a:xfrm>
            <a:off x="7845288" y="2213113"/>
            <a:ext cx="776668" cy="726463"/>
            <a:chOff x="4841873" y="3006943"/>
            <a:chExt cx="598588" cy="577186"/>
          </a:xfrm>
          <a:solidFill>
            <a:schemeClr val="accent1">
              <a:lumMod val="20000"/>
              <a:lumOff val="80000"/>
            </a:schemeClr>
          </a:solidFill>
        </p:grpSpPr>
        <p:pic>
          <p:nvPicPr>
            <p:cNvPr id="153" name="Image 152">
              <a:extLst>
                <a:ext uri="{FF2B5EF4-FFF2-40B4-BE49-F238E27FC236}">
                  <a16:creationId xmlns:a16="http://schemas.microsoft.com/office/drawing/2014/main" id="{2FF49828-788F-4333-A066-6F853E96A9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41873" y="3006943"/>
              <a:ext cx="477688" cy="477688"/>
            </a:xfrm>
            <a:prstGeom prst="rect">
              <a:avLst/>
            </a:prstGeom>
            <a:noFill/>
          </p:spPr>
        </p:pic>
        <p:sp>
          <p:nvSpPr>
            <p:cNvPr id="154" name="Rectangle à coins arrondis 107">
              <a:extLst>
                <a:ext uri="{FF2B5EF4-FFF2-40B4-BE49-F238E27FC236}">
                  <a16:creationId xmlns:a16="http://schemas.microsoft.com/office/drawing/2014/main" id="{AF265346-6596-4BED-9443-9A6C27016CF3}"/>
                </a:ext>
              </a:extLst>
            </p:cNvPr>
            <p:cNvSpPr/>
            <p:nvPr/>
          </p:nvSpPr>
          <p:spPr>
            <a:xfrm>
              <a:off x="4866012" y="3476129"/>
              <a:ext cx="574449" cy="108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TT Commons DemiBold" panose="02000506030000020004" pitchFamily="50" charset="0"/>
                  <a:ea typeface="+mn-ea"/>
                  <a:cs typeface="+mn-cs"/>
                </a:rPr>
                <a:t>Amboise</a:t>
              </a:r>
            </a:p>
          </p:txBody>
        </p:sp>
      </p:grpSp>
      <p:grpSp>
        <p:nvGrpSpPr>
          <p:cNvPr id="155" name="Groupe 154">
            <a:extLst>
              <a:ext uri="{FF2B5EF4-FFF2-40B4-BE49-F238E27FC236}">
                <a16:creationId xmlns:a16="http://schemas.microsoft.com/office/drawing/2014/main" id="{640AEE81-053B-4DAA-9486-38EE33929F0D}"/>
              </a:ext>
            </a:extLst>
          </p:cNvPr>
          <p:cNvGrpSpPr/>
          <p:nvPr/>
        </p:nvGrpSpPr>
        <p:grpSpPr>
          <a:xfrm>
            <a:off x="10712608" y="1148368"/>
            <a:ext cx="1099643" cy="995224"/>
            <a:chOff x="6606380" y="2021940"/>
            <a:chExt cx="738578" cy="647217"/>
          </a:xfrm>
          <a:solidFill>
            <a:schemeClr val="accent1">
              <a:lumMod val="20000"/>
              <a:lumOff val="80000"/>
            </a:schemeClr>
          </a:solidFill>
        </p:grpSpPr>
        <p:pic>
          <p:nvPicPr>
            <p:cNvPr id="156" name="Image 155">
              <a:extLst>
                <a:ext uri="{FF2B5EF4-FFF2-40B4-BE49-F238E27FC236}">
                  <a16:creationId xmlns:a16="http://schemas.microsoft.com/office/drawing/2014/main" id="{12D1555F-0419-4A87-811C-5A17FACED5B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08748" y="2021940"/>
              <a:ext cx="477688" cy="477688"/>
            </a:xfrm>
            <a:prstGeom prst="rect">
              <a:avLst/>
            </a:prstGeom>
            <a:noFill/>
          </p:spPr>
        </p:pic>
        <p:sp>
          <p:nvSpPr>
            <p:cNvPr id="157" name="Rectangle à coins arrondis 110">
              <a:extLst>
                <a:ext uri="{FF2B5EF4-FFF2-40B4-BE49-F238E27FC236}">
                  <a16:creationId xmlns:a16="http://schemas.microsoft.com/office/drawing/2014/main" id="{7FA77CD2-C403-4DAC-BD8B-D671BAD605CF}"/>
                </a:ext>
              </a:extLst>
            </p:cNvPr>
            <p:cNvSpPr/>
            <p:nvPr/>
          </p:nvSpPr>
          <p:spPr>
            <a:xfrm>
              <a:off x="6606380" y="2551102"/>
              <a:ext cx="738578" cy="11805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TT Commons DemiBold" panose="02000506030000020004" pitchFamily="50" charset="0"/>
                  <a:ea typeface="+mn-ea"/>
                  <a:cs typeface="+mn-cs"/>
                </a:rPr>
                <a:t>Dambach</a:t>
              </a:r>
            </a:p>
          </p:txBody>
        </p:sp>
      </p:grpSp>
      <p:pic>
        <p:nvPicPr>
          <p:cNvPr id="158" name="Image 157">
            <a:extLst>
              <a:ext uri="{FF2B5EF4-FFF2-40B4-BE49-F238E27FC236}">
                <a16:creationId xmlns:a16="http://schemas.microsoft.com/office/drawing/2014/main" id="{09B63A65-1FC0-4202-A080-4EA41149C0A5}"/>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8710091" y="2066653"/>
            <a:ext cx="1285077" cy="350476"/>
          </a:xfrm>
          <a:prstGeom prst="rect">
            <a:avLst/>
          </a:prstGeom>
          <a:solidFill>
            <a:schemeClr val="accent1">
              <a:lumMod val="20000"/>
              <a:lumOff val="80000"/>
            </a:schemeClr>
          </a:solidFill>
        </p:spPr>
      </p:pic>
      <p:pic>
        <p:nvPicPr>
          <p:cNvPr id="159" name="Image 158">
            <a:extLst>
              <a:ext uri="{FF2B5EF4-FFF2-40B4-BE49-F238E27FC236}">
                <a16:creationId xmlns:a16="http://schemas.microsoft.com/office/drawing/2014/main" id="{69358933-0C55-42C4-9E11-EEF912898B5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475121" y="5562056"/>
            <a:ext cx="1227911" cy="477265"/>
          </a:xfrm>
          <a:prstGeom prst="rect">
            <a:avLst/>
          </a:prstGeom>
          <a:noFill/>
        </p:spPr>
      </p:pic>
      <p:pic>
        <p:nvPicPr>
          <p:cNvPr id="161" name="Image 160">
            <a:extLst>
              <a:ext uri="{FF2B5EF4-FFF2-40B4-BE49-F238E27FC236}">
                <a16:creationId xmlns:a16="http://schemas.microsoft.com/office/drawing/2014/main" id="{FA8AE2E2-46B7-4008-AECB-D164E7D5BB1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25539"/>
          <a:stretch/>
        </p:blipFill>
        <p:spPr bwMode="auto">
          <a:xfrm>
            <a:off x="9952112" y="1579766"/>
            <a:ext cx="1021481" cy="497934"/>
          </a:xfrm>
          <a:prstGeom prst="rect">
            <a:avLst/>
          </a:prstGeom>
          <a:solidFill>
            <a:schemeClr val="accent1">
              <a:lumMod val="20000"/>
              <a:lumOff val="80000"/>
            </a:schemeClr>
          </a:solidFill>
          <a:ln>
            <a:noFill/>
          </a:ln>
          <a:extLst>
            <a:ext uri="{53640926-AAD7-44D8-BBD7-CCE9431645EC}">
              <a14:shadowObscured xmlns:a14="http://schemas.microsoft.com/office/drawing/2010/main"/>
            </a:ext>
          </a:extLst>
        </p:spPr>
      </p:pic>
      <p:pic>
        <p:nvPicPr>
          <p:cNvPr id="162" name="Image 161">
            <a:extLst>
              <a:ext uri="{FF2B5EF4-FFF2-40B4-BE49-F238E27FC236}">
                <a16:creationId xmlns:a16="http://schemas.microsoft.com/office/drawing/2014/main" id="{804065E7-6D80-42E9-BE09-34EFC10D35C1}"/>
              </a:ext>
            </a:extLst>
          </p:cNvPr>
          <p:cNvPicPr>
            <a:picLocks noChangeAspect="1"/>
          </p:cNvPicPr>
          <p:nvPr/>
        </p:nvPicPr>
        <p:blipFill>
          <a:blip r:embed="rId16">
            <a:clrChange>
              <a:clrFrom>
                <a:srgbClr val="FFFFFF"/>
              </a:clrFrom>
              <a:clrTo>
                <a:srgbClr val="FFFFFF">
                  <a:alpha val="0"/>
                </a:srgbClr>
              </a:clrTo>
            </a:clrChange>
          </a:blip>
          <a:stretch>
            <a:fillRect/>
          </a:stretch>
        </p:blipFill>
        <p:spPr>
          <a:xfrm>
            <a:off x="9434549" y="4361014"/>
            <a:ext cx="2670720" cy="438921"/>
          </a:xfrm>
          <a:prstGeom prst="rect">
            <a:avLst/>
          </a:prstGeom>
          <a:solidFill>
            <a:schemeClr val="accent1">
              <a:lumMod val="20000"/>
              <a:lumOff val="80000"/>
            </a:schemeClr>
          </a:solidFill>
        </p:spPr>
      </p:pic>
      <p:pic>
        <p:nvPicPr>
          <p:cNvPr id="163" name="Picture 2" descr="Fyteko - Membre de l'Alliance mondiale">
            <a:extLst>
              <a:ext uri="{FF2B5EF4-FFF2-40B4-BE49-F238E27FC236}">
                <a16:creationId xmlns:a16="http://schemas.microsoft.com/office/drawing/2014/main" id="{C6FB8A22-279A-4906-A2C0-5F700E8057E4}"/>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9964" y="139368"/>
            <a:ext cx="615357" cy="346336"/>
          </a:xfrm>
          <a:prstGeom prst="rect">
            <a:avLst/>
          </a:prstGeom>
          <a:solidFill>
            <a:schemeClr val="accent1">
              <a:lumMod val="20000"/>
              <a:lumOff val="80000"/>
            </a:schemeClr>
          </a:solidFill>
        </p:spPr>
      </p:pic>
      <p:pic>
        <p:nvPicPr>
          <p:cNvPr id="164" name="Image 163">
            <a:extLst>
              <a:ext uri="{FF2B5EF4-FFF2-40B4-BE49-F238E27FC236}">
                <a16:creationId xmlns:a16="http://schemas.microsoft.com/office/drawing/2014/main" id="{60D54F39-1A23-4E6E-A783-799A0BF6BA13}"/>
              </a:ext>
            </a:extLst>
          </p:cNvPr>
          <p:cNvPicPr>
            <a:picLocks noChangeAspect="1"/>
          </p:cNvPicPr>
          <p:nvPr/>
        </p:nvPicPr>
        <p:blipFill>
          <a:blip r:embed="rId18">
            <a:clrChange>
              <a:clrFrom>
                <a:srgbClr val="FFFFFF"/>
              </a:clrFrom>
              <a:clrTo>
                <a:srgbClr val="FFFFFF">
                  <a:alpha val="0"/>
                </a:srgbClr>
              </a:clrTo>
            </a:clrChange>
          </a:blip>
          <a:stretch>
            <a:fillRect/>
          </a:stretch>
        </p:blipFill>
        <p:spPr>
          <a:xfrm>
            <a:off x="7571550" y="5791115"/>
            <a:ext cx="1452771" cy="615390"/>
          </a:xfrm>
          <a:prstGeom prst="rect">
            <a:avLst/>
          </a:prstGeom>
        </p:spPr>
      </p:pic>
      <p:pic>
        <p:nvPicPr>
          <p:cNvPr id="165" name="Image 164" descr="Néolithe">
            <a:extLst>
              <a:ext uri="{FF2B5EF4-FFF2-40B4-BE49-F238E27FC236}">
                <a16:creationId xmlns:a16="http://schemas.microsoft.com/office/drawing/2014/main" id="{547EFB77-BE05-4DE0-8F89-62E1F6C365E9}"/>
              </a:ext>
            </a:extLst>
          </p:cNvPr>
          <p:cNvPicPr>
            <a:picLocks noChangeAspect="1"/>
          </p:cNvPicPr>
          <p:nvPr/>
        </p:nvPicPr>
        <p:blipFill rotWithShape="1">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l="12444" t="26667" r="12000" b="24889"/>
          <a:stretch/>
        </p:blipFill>
        <p:spPr bwMode="auto">
          <a:xfrm>
            <a:off x="6899827" y="2431518"/>
            <a:ext cx="955737" cy="612787"/>
          </a:xfrm>
          <a:prstGeom prst="rect">
            <a:avLst/>
          </a:prstGeom>
          <a:noFill/>
          <a:ln>
            <a:noFill/>
          </a:ln>
          <a:extLst>
            <a:ext uri="{53640926-AAD7-44D8-BBD7-CCE9431645EC}">
              <a14:shadowObscured xmlns:a14="http://schemas.microsoft.com/office/drawing/2010/main"/>
            </a:ext>
          </a:extLst>
        </p:spPr>
      </p:pic>
      <p:sp>
        <p:nvSpPr>
          <p:cNvPr id="167" name="Rectangle à coins arrondis 113">
            <a:extLst>
              <a:ext uri="{FF2B5EF4-FFF2-40B4-BE49-F238E27FC236}">
                <a16:creationId xmlns:a16="http://schemas.microsoft.com/office/drawing/2014/main" id="{7633AF48-FD0F-4BA6-BFD5-0F5420A3B722}"/>
              </a:ext>
            </a:extLst>
          </p:cNvPr>
          <p:cNvSpPr/>
          <p:nvPr/>
        </p:nvSpPr>
        <p:spPr>
          <a:xfrm>
            <a:off x="8793250" y="3150237"/>
            <a:ext cx="612000" cy="11891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prstClr val="black"/>
                </a:solidFill>
                <a:effectLst/>
                <a:uLnTx/>
                <a:uFillTx/>
                <a:latin typeface="TT Commons DemiBold" panose="02000506030000020004" pitchFamily="50" charset="0"/>
                <a:ea typeface="+mn-ea"/>
                <a:cs typeface="+mn-cs"/>
              </a:rPr>
              <a:t>Arpheuilles</a:t>
            </a:r>
          </a:p>
        </p:txBody>
      </p:sp>
      <p:pic>
        <p:nvPicPr>
          <p:cNvPr id="168" name="Image 167">
            <a:extLst>
              <a:ext uri="{FF2B5EF4-FFF2-40B4-BE49-F238E27FC236}">
                <a16:creationId xmlns:a16="http://schemas.microsoft.com/office/drawing/2014/main" id="{3BED2FAF-3CD6-44AA-BDA9-F287FA2381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94679" y="2538052"/>
            <a:ext cx="620287" cy="620287"/>
          </a:xfrm>
          <a:prstGeom prst="rect">
            <a:avLst/>
          </a:prstGeom>
          <a:noFill/>
        </p:spPr>
      </p:pic>
      <p:sp>
        <p:nvSpPr>
          <p:cNvPr id="170" name="ZoneTexte 169">
            <a:extLst>
              <a:ext uri="{FF2B5EF4-FFF2-40B4-BE49-F238E27FC236}">
                <a16:creationId xmlns:a16="http://schemas.microsoft.com/office/drawing/2014/main" id="{50FFEA14-7B23-4927-A7FC-F918D40521B8}"/>
              </a:ext>
            </a:extLst>
          </p:cNvPr>
          <p:cNvSpPr txBox="1"/>
          <p:nvPr/>
        </p:nvSpPr>
        <p:spPr>
          <a:xfrm>
            <a:off x="603397" y="820849"/>
            <a:ext cx="4444775" cy="1144929"/>
          </a:xfrm>
          <a:prstGeom prst="rect">
            <a:avLst/>
          </a:prstGeom>
          <a:noFill/>
        </p:spPr>
        <p:txBody>
          <a:bodyPr wrap="square" rtlCol="0">
            <a:spAutoFit/>
          </a:bodyPr>
          <a:lstStyle/>
          <a:p>
            <a:pPr algn="ctr">
              <a:lnSpc>
                <a:spcPct val="90000"/>
              </a:lnSpc>
              <a:spcBef>
                <a:spcPct val="0"/>
              </a:spcBef>
            </a:pPr>
            <a:r>
              <a:rPr lang="fr-FR" sz="3600" dirty="0">
                <a:solidFill>
                  <a:schemeClr val="accent5">
                    <a:lumMod val="50000"/>
                  </a:schemeClr>
                </a:solidFill>
                <a:latin typeface="Impact" panose="020B0806030902050204" pitchFamily="34" charset="0"/>
              </a:rPr>
              <a:t>DES INVESTISSEMENTS</a:t>
            </a:r>
          </a:p>
          <a:p>
            <a:pPr algn="ctr">
              <a:lnSpc>
                <a:spcPct val="90000"/>
              </a:lnSpc>
              <a:spcBef>
                <a:spcPct val="0"/>
              </a:spcBef>
            </a:pPr>
            <a:endParaRPr lang="fr-FR" sz="4000" dirty="0">
              <a:solidFill>
                <a:prstClr val="white"/>
              </a:solidFill>
              <a:latin typeface="Impact" panose="020B0806030902050204" pitchFamily="34" charset="0"/>
            </a:endParaRPr>
          </a:p>
        </p:txBody>
      </p:sp>
      <p:sp>
        <p:nvSpPr>
          <p:cNvPr id="171" name="ZoneTexte 170">
            <a:extLst>
              <a:ext uri="{FF2B5EF4-FFF2-40B4-BE49-F238E27FC236}">
                <a16:creationId xmlns:a16="http://schemas.microsoft.com/office/drawing/2014/main" id="{7EB696F9-FEC2-4FD0-814C-5193F9C84CF8}"/>
              </a:ext>
            </a:extLst>
          </p:cNvPr>
          <p:cNvSpPr txBox="1"/>
          <p:nvPr/>
        </p:nvSpPr>
        <p:spPr>
          <a:xfrm>
            <a:off x="709114" y="1072782"/>
            <a:ext cx="4389636" cy="1461939"/>
          </a:xfrm>
          <a:prstGeom prst="rect">
            <a:avLst/>
          </a:prstGeom>
          <a:noFill/>
        </p:spPr>
        <p:txBody>
          <a:bodyPr wrap="square">
            <a:spAutoFit/>
          </a:bodyPr>
          <a:lstStyle/>
          <a:p>
            <a:r>
              <a:rPr kumimoji="0" lang="fr-FR" sz="8900" b="0" i="0" u="none" strike="noStrike" kern="1200" cap="none" spc="0" normalizeH="0" baseline="0" noProof="0" dirty="0">
                <a:ln>
                  <a:noFill/>
                </a:ln>
                <a:solidFill>
                  <a:schemeClr val="accent5">
                    <a:lumMod val="50000"/>
                  </a:schemeClr>
                </a:solidFill>
                <a:effectLst/>
                <a:uLnTx/>
                <a:uFillTx/>
                <a:latin typeface="Impact" panose="020B0806030902050204" pitchFamily="34" charset="0"/>
                <a:ea typeface="+mn-ea"/>
                <a:cs typeface="+mn-cs"/>
              </a:rPr>
              <a:t>PARTOUT</a:t>
            </a:r>
            <a:endParaRPr lang="fr-FR" sz="8900" dirty="0">
              <a:solidFill>
                <a:schemeClr val="accent5">
                  <a:lumMod val="50000"/>
                </a:schemeClr>
              </a:solidFill>
            </a:endParaRPr>
          </a:p>
        </p:txBody>
      </p:sp>
      <p:sp>
        <p:nvSpPr>
          <p:cNvPr id="172" name="ZoneTexte 171">
            <a:extLst>
              <a:ext uri="{FF2B5EF4-FFF2-40B4-BE49-F238E27FC236}">
                <a16:creationId xmlns:a16="http://schemas.microsoft.com/office/drawing/2014/main" id="{B9E964EC-DE90-40CE-8C9E-9EFEAA4C2194}"/>
              </a:ext>
            </a:extLst>
          </p:cNvPr>
          <p:cNvSpPr txBox="1"/>
          <p:nvPr/>
        </p:nvSpPr>
        <p:spPr>
          <a:xfrm>
            <a:off x="716339" y="2231985"/>
            <a:ext cx="4564907" cy="563231"/>
          </a:xfrm>
          <a:prstGeom prst="rect">
            <a:avLst/>
          </a:prstGeom>
          <a:noFill/>
        </p:spPr>
        <p:txBody>
          <a:bodyPr wrap="square">
            <a:spAutoFit/>
          </a:body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fr-FR" sz="3400" b="0" i="0" u="none" strike="noStrike" kern="1200" cap="none" spc="0" normalizeH="0" baseline="0" noProof="0" dirty="0">
                <a:ln>
                  <a:noFill/>
                </a:ln>
                <a:solidFill>
                  <a:schemeClr val="accent5">
                    <a:lumMod val="50000"/>
                  </a:schemeClr>
                </a:solidFill>
                <a:effectLst/>
                <a:uLnTx/>
                <a:uFillTx/>
                <a:latin typeface="Impact" panose="020B0806030902050204" pitchFamily="34" charset="0"/>
                <a:ea typeface="+mn-ea"/>
                <a:cs typeface="+mn-cs"/>
              </a:rPr>
              <a:t>DANS NOS TERRITOIRES</a:t>
            </a:r>
          </a:p>
        </p:txBody>
      </p:sp>
      <p:pic>
        <p:nvPicPr>
          <p:cNvPr id="169" name="Image 168">
            <a:extLst>
              <a:ext uri="{FF2B5EF4-FFF2-40B4-BE49-F238E27FC236}">
                <a16:creationId xmlns:a16="http://schemas.microsoft.com/office/drawing/2014/main" id="{E7E371F5-576F-4C55-8634-342CD92D114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532655" y="4295447"/>
            <a:ext cx="878584" cy="548028"/>
          </a:xfrm>
          <a:prstGeom prst="rect">
            <a:avLst/>
          </a:prstGeom>
          <a:noFill/>
        </p:spPr>
      </p:pic>
      <p:pic>
        <p:nvPicPr>
          <p:cNvPr id="173" name="Picture 303" descr="MobyFly | Zero-Emission Hydrofoil Boats">
            <a:extLst>
              <a:ext uri="{FF2B5EF4-FFF2-40B4-BE49-F238E27FC236}">
                <a16:creationId xmlns:a16="http://schemas.microsoft.com/office/drawing/2014/main" id="{83D31123-1FB0-45F1-89ED-B778EE3D7A04}"/>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0340249" y="3389495"/>
            <a:ext cx="1795600" cy="391367"/>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4" descr="Seacure – Concevoir. Innover. Protéger.">
            <a:extLst>
              <a:ext uri="{FF2B5EF4-FFF2-40B4-BE49-F238E27FC236}">
                <a16:creationId xmlns:a16="http://schemas.microsoft.com/office/drawing/2014/main" id="{DA528226-A7DB-4B35-9715-8B75662FB21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502283" y="6092994"/>
            <a:ext cx="81875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76" name="Picture 4" descr="ZADIENT Technologies, un projet industriel d'avenir générateur d'emplois">
            <a:extLst>
              <a:ext uri="{FF2B5EF4-FFF2-40B4-BE49-F238E27FC236}">
                <a16:creationId xmlns:a16="http://schemas.microsoft.com/office/drawing/2014/main" id="{78289EA9-EDA5-4113-B5CC-61CB18397D43}"/>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565168" y="3909212"/>
            <a:ext cx="991500" cy="440878"/>
          </a:xfrm>
          <a:prstGeom prst="rect">
            <a:avLst/>
          </a:prstGeom>
          <a:noFill/>
          <a:extLst>
            <a:ext uri="{909E8E84-426E-40DD-AFC4-6F175D3DCCD1}">
              <a14:hiddenFill xmlns:a14="http://schemas.microsoft.com/office/drawing/2010/main">
                <a:solidFill>
                  <a:srgbClr val="FFFFFF"/>
                </a:solidFill>
              </a14:hiddenFill>
            </a:ext>
          </a:extLst>
        </p:spPr>
      </p:pic>
      <p:pic>
        <p:nvPicPr>
          <p:cNvPr id="147" name="Image 146">
            <a:extLst>
              <a:ext uri="{FF2B5EF4-FFF2-40B4-BE49-F238E27FC236}">
                <a16:creationId xmlns:a16="http://schemas.microsoft.com/office/drawing/2014/main" id="{6A54A1F1-3FC3-4FD1-AC7B-826D3606FFB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026706" y="4594866"/>
            <a:ext cx="888431" cy="526478"/>
          </a:xfrm>
          <a:prstGeom prst="rect">
            <a:avLst/>
          </a:prstGeom>
          <a:noFill/>
        </p:spPr>
      </p:pic>
      <p:pic>
        <p:nvPicPr>
          <p:cNvPr id="177" name="Image 176">
            <a:extLst>
              <a:ext uri="{FF2B5EF4-FFF2-40B4-BE49-F238E27FC236}">
                <a16:creationId xmlns:a16="http://schemas.microsoft.com/office/drawing/2014/main" id="{D7B503E1-D2F3-4986-A529-9EF6377C572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411007" y="1796712"/>
            <a:ext cx="1472290" cy="213176"/>
          </a:xfrm>
          <a:prstGeom prst="rect">
            <a:avLst/>
          </a:prstGeom>
          <a:solidFill>
            <a:schemeClr val="bg1"/>
          </a:solidFill>
        </p:spPr>
      </p:pic>
      <p:pic>
        <p:nvPicPr>
          <p:cNvPr id="174" name="Image 173">
            <a:extLst>
              <a:ext uri="{FF2B5EF4-FFF2-40B4-BE49-F238E27FC236}">
                <a16:creationId xmlns:a16="http://schemas.microsoft.com/office/drawing/2014/main" id="{94A1B49F-09F7-4DB5-A025-85406BA730F2}"/>
              </a:ext>
            </a:extLst>
          </p:cNvPr>
          <p:cNvPicPr>
            <a:picLocks noChangeAspect="1"/>
          </p:cNvPicPr>
          <p:nvPr/>
        </p:nvPicPr>
        <p:blipFill>
          <a:blip r:embed="rId26"/>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446815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66BDF4-2F27-4503-92C5-460F0FAC5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8146"/>
            <a:ext cx="12579663" cy="7862611"/>
          </a:xfrm>
          <a:prstGeom prst="rect">
            <a:avLst/>
          </a:prstGeom>
        </p:spPr>
      </p:pic>
      <p:sp>
        <p:nvSpPr>
          <p:cNvPr id="4" name="ZoneTexte 3">
            <a:extLst>
              <a:ext uri="{FF2B5EF4-FFF2-40B4-BE49-F238E27FC236}">
                <a16:creationId xmlns:a16="http://schemas.microsoft.com/office/drawing/2014/main" id="{A801731C-2B7E-49BE-BA03-B63FB84B664A}"/>
              </a:ext>
            </a:extLst>
          </p:cNvPr>
          <p:cNvSpPr txBox="1"/>
          <p:nvPr/>
        </p:nvSpPr>
        <p:spPr>
          <a:xfrm>
            <a:off x="1196803" y="1406677"/>
            <a:ext cx="12829675" cy="1107996"/>
          </a:xfrm>
          <a:prstGeom prst="rect">
            <a:avLst/>
          </a:prstGeom>
          <a:noFill/>
        </p:spPr>
        <p:txBody>
          <a:bodyPr wrap="square">
            <a:spAutoFit/>
          </a:bodyPr>
          <a:lstStyle/>
          <a:p>
            <a:pPr algn="ctr"/>
            <a:r>
              <a:rPr lang="fr-FR" sz="6600" dirty="0">
                <a:solidFill>
                  <a:srgbClr val="E60353"/>
                </a:solidFill>
                <a:latin typeface="Impact" panose="020B0806030902050204" pitchFamily="34" charset="0"/>
              </a:rPr>
              <a:t>LE DIVIDENDE SOCIETAL</a:t>
            </a:r>
            <a:endParaRPr lang="fr-FR" sz="6600" dirty="0">
              <a:solidFill>
                <a:srgbClr val="E60353"/>
              </a:solidFill>
            </a:endParaRPr>
          </a:p>
        </p:txBody>
      </p:sp>
      <p:sp>
        <p:nvSpPr>
          <p:cNvPr id="5" name="ZoneTexte 4">
            <a:extLst>
              <a:ext uri="{FF2B5EF4-FFF2-40B4-BE49-F238E27FC236}">
                <a16:creationId xmlns:a16="http://schemas.microsoft.com/office/drawing/2014/main" id="{A7F8BE57-1867-4B14-B7F4-E2F1C2A64277}"/>
              </a:ext>
            </a:extLst>
          </p:cNvPr>
          <p:cNvSpPr txBox="1"/>
          <p:nvPr/>
        </p:nvSpPr>
        <p:spPr>
          <a:xfrm>
            <a:off x="474526" y="2730116"/>
            <a:ext cx="14274231" cy="1569660"/>
          </a:xfrm>
          <a:prstGeom prst="rect">
            <a:avLst/>
          </a:prstGeom>
          <a:noFill/>
        </p:spPr>
        <p:txBody>
          <a:bodyPr wrap="square">
            <a:spAutoFit/>
          </a:bodyPr>
          <a:lstStyle/>
          <a:p>
            <a:pPr algn="ctr"/>
            <a:r>
              <a:rPr lang="fr-FR" sz="4800" dirty="0">
                <a:solidFill>
                  <a:srgbClr val="221B4A"/>
                </a:solidFill>
                <a:latin typeface="Impact" panose="020B0806030902050204" pitchFamily="34" charset="0"/>
              </a:rPr>
              <a:t>METTRE NOTRE PERFORMANCE</a:t>
            </a:r>
          </a:p>
          <a:p>
            <a:pPr algn="ctr"/>
            <a:r>
              <a:rPr kumimoji="0" lang="fr-FR" sz="4800" b="0" i="0" u="none" strike="noStrike" kern="1200" cap="none" spc="0" normalizeH="0" baseline="0" noProof="0" dirty="0">
                <a:ln>
                  <a:noFill/>
                </a:ln>
                <a:solidFill>
                  <a:srgbClr val="E60353"/>
                </a:solidFill>
                <a:effectLst/>
                <a:uLnTx/>
                <a:uFillTx/>
                <a:latin typeface="Impact" panose="020B0806030902050204" pitchFamily="34" charset="0"/>
                <a:ea typeface="+mn-ea"/>
                <a:cs typeface="+mn-cs"/>
              </a:rPr>
              <a:t>AU SERVICE </a:t>
            </a:r>
            <a:r>
              <a:rPr lang="fr-FR" sz="4800" dirty="0">
                <a:solidFill>
                  <a:srgbClr val="E60353"/>
                </a:solidFill>
                <a:latin typeface="Impact" panose="020B0806030902050204" pitchFamily="34" charset="0"/>
              </a:rPr>
              <a:t>DE LA SOLIDARITE</a:t>
            </a:r>
            <a:endParaRPr kumimoji="0" lang="fr-FR" sz="4800" b="0" i="0" u="none" strike="noStrike" kern="1200" cap="none" spc="0" normalizeH="0" baseline="0" noProof="0" dirty="0">
              <a:ln>
                <a:noFill/>
              </a:ln>
              <a:solidFill>
                <a:srgbClr val="E60353"/>
              </a:solidFill>
              <a:effectLst/>
              <a:uLnTx/>
              <a:uFillTx/>
              <a:latin typeface="Impact" panose="020B0806030902050204" pitchFamily="34" charset="0"/>
              <a:ea typeface="+mn-ea"/>
              <a:cs typeface="+mn-cs"/>
            </a:endParaRPr>
          </a:p>
        </p:txBody>
      </p:sp>
      <p:pic>
        <p:nvPicPr>
          <p:cNvPr id="7" name="Image 6">
            <a:extLst>
              <a:ext uri="{FF2B5EF4-FFF2-40B4-BE49-F238E27FC236}">
                <a16:creationId xmlns:a16="http://schemas.microsoft.com/office/drawing/2014/main" id="{4EA45B4B-09F7-4C7A-A85F-EB752042C2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224" y="1406677"/>
            <a:ext cx="2794926" cy="2801300"/>
          </a:xfrm>
          <a:prstGeom prst="rect">
            <a:avLst/>
          </a:prstGeom>
        </p:spPr>
      </p:pic>
      <p:pic>
        <p:nvPicPr>
          <p:cNvPr id="8" name="Image 7">
            <a:extLst>
              <a:ext uri="{FF2B5EF4-FFF2-40B4-BE49-F238E27FC236}">
                <a16:creationId xmlns:a16="http://schemas.microsoft.com/office/drawing/2014/main" id="{514EEB2D-5C9B-4B19-A7DC-82B377BE3383}"/>
              </a:ext>
            </a:extLst>
          </p:cNvPr>
          <p:cNvPicPr>
            <a:picLocks noChangeAspect="1"/>
          </p:cNvPicPr>
          <p:nvPr/>
        </p:nvPicPr>
        <p:blipFill>
          <a:blip r:embed="rId5"/>
          <a:stretch>
            <a:fillRect/>
          </a:stretch>
        </p:blipFill>
        <p:spPr>
          <a:xfrm>
            <a:off x="4736435" y="6215496"/>
            <a:ext cx="2719130" cy="616053"/>
          </a:xfrm>
          <a:prstGeom prst="rect">
            <a:avLst/>
          </a:prstGeom>
        </p:spPr>
      </p:pic>
    </p:spTree>
    <p:extLst>
      <p:ext uri="{BB962C8B-B14F-4D97-AF65-F5344CB8AC3E}">
        <p14:creationId xmlns:p14="http://schemas.microsoft.com/office/powerpoint/2010/main" val="278577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4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M_Alliance_Fédérale">
  <a:themeElements>
    <a:clrScheme name="Credit_Mutuel_Alliance_Federale">
      <a:dk1>
        <a:srgbClr val="414141"/>
      </a:dk1>
      <a:lt1>
        <a:sysClr val="window" lastClr="FFFFFF"/>
      </a:lt1>
      <a:dk2>
        <a:srgbClr val="C9BDB7"/>
      </a:dk2>
      <a:lt2>
        <a:srgbClr val="E9E4E1"/>
      </a:lt2>
      <a:accent1>
        <a:srgbClr val="004494"/>
      </a:accent1>
      <a:accent2>
        <a:srgbClr val="002B75"/>
      </a:accent2>
      <a:accent3>
        <a:srgbClr val="003EA6"/>
      </a:accent3>
      <a:accent4>
        <a:srgbClr val="0073D8"/>
      </a:accent4>
      <a:accent5>
        <a:srgbClr val="DDE5F0"/>
      </a:accent5>
      <a:accent6>
        <a:srgbClr val="E2001A"/>
      </a:accent6>
      <a:hlink>
        <a:srgbClr val="004494"/>
      </a:hlink>
      <a:folHlink>
        <a:srgbClr val="002B7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1399</TotalTime>
  <Words>1156</Words>
  <Application>Microsoft Office PowerPoint</Application>
  <PresentationFormat>Grand écran</PresentationFormat>
  <Paragraphs>118</Paragraphs>
  <Slides>9</Slides>
  <Notes>9</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9</vt:i4>
      </vt:variant>
    </vt:vector>
  </HeadingPairs>
  <TitlesOfParts>
    <vt:vector size="22" baseType="lpstr">
      <vt:lpstr>Arial</vt:lpstr>
      <vt:lpstr>Arial Black</vt:lpstr>
      <vt:lpstr>Calibri</vt:lpstr>
      <vt:lpstr>Calibri Light</vt:lpstr>
      <vt:lpstr>Century Gothic</vt:lpstr>
      <vt:lpstr>Garamond</vt:lpstr>
      <vt:lpstr>Georgia</vt:lpstr>
      <vt:lpstr>Impact</vt:lpstr>
      <vt:lpstr>Segoe UI</vt:lpstr>
      <vt:lpstr>TT Commons DemiBold</vt:lpstr>
      <vt:lpstr>Wingdings</vt:lpstr>
      <vt:lpstr>4_Thème Office</vt:lpstr>
      <vt:lpstr>CM_Alliance_Fédérale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DACLIN</dc:creator>
  <cp:lastModifiedBy>DACLIN Éric</cp:lastModifiedBy>
  <cp:revision>217</cp:revision>
  <dcterms:created xsi:type="dcterms:W3CDTF">2025-06-11T07:23:10Z</dcterms:created>
  <dcterms:modified xsi:type="dcterms:W3CDTF">2026-02-18T15:10:18Z</dcterms:modified>
</cp:coreProperties>
</file>