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3" r:id="rId1"/>
  </p:sldMasterIdLst>
  <p:notesMasterIdLst>
    <p:notesMasterId r:id="rId12"/>
  </p:notesMasterIdLst>
  <p:sldIdLst>
    <p:sldId id="256" r:id="rId2"/>
    <p:sldId id="266"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KARE Ndeye Toutane" initials="SNT" lastIdx="4" clrIdx="0">
    <p:extLst>
      <p:ext uri="{19B8F6BF-5375-455C-9EA6-DF929625EA0E}">
        <p15:presenceInfo xmlns:p15="http://schemas.microsoft.com/office/powerpoint/2012/main" userId="S-1-5-21-2000478354-2145943105-1644491937-5231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76512" autoAdjust="0"/>
  </p:normalViewPr>
  <p:slideViewPr>
    <p:cSldViewPr snapToGrid="0">
      <p:cViewPr varScale="1">
        <p:scale>
          <a:sx n="50" d="100"/>
          <a:sy n="50" d="100"/>
        </p:scale>
        <p:origin x="129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E4DDB-FF7F-4CA2-B10D-6E00FEC39B89}" type="datetimeFigureOut">
              <a:rPr lang="fr-FR" smtClean="0"/>
              <a:t>18/02/2026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88469E-EF11-4658-BE11-D8FD1AA99EA5}" type="slidenum">
              <a:rPr lang="fr-FR" smtClean="0"/>
              <a:t>‹N°›</a:t>
            </a:fld>
            <a:endParaRPr lang="fr-FR"/>
          </a:p>
        </p:txBody>
      </p:sp>
    </p:spTree>
    <p:extLst>
      <p:ext uri="{BB962C8B-B14F-4D97-AF65-F5344CB8AC3E}">
        <p14:creationId xmlns:p14="http://schemas.microsoft.com/office/powerpoint/2010/main" val="3372218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souhaitons au travers de ces quelques images, illustrer avec la fraicheur de Jean de la Fraude (alter ego de Jean de la Fontaine) les manipulations des escrocs pour parvenir à leurs fins et abuser de nombreuses personnes.</a:t>
            </a:r>
          </a:p>
          <a:p>
            <a:endParaRPr lang="fr-FR" dirty="0"/>
          </a:p>
          <a:p>
            <a:r>
              <a:rPr lang="fr-FR" dirty="0"/>
              <a:t>Cela peut nous arriver à toutes et tous et nul n’est à l’abri. Ici un jeune, là un gendarme, un conseiller bancaire un peu plus loin, un chef d’entreprise ailleurs… Nous n’exagérons pas, en 2025, ces personnes ont bien été victimes de fraudes.</a:t>
            </a:r>
          </a:p>
          <a:p>
            <a:endParaRPr lang="fr-FR" dirty="0"/>
          </a:p>
          <a:p>
            <a:r>
              <a:rPr lang="fr-FR" dirty="0"/>
              <a:t>Puissent ces fables des temps modernes vous permettre de ne pas subir les méfaits de ces bandits de grands chemins…</a:t>
            </a:r>
          </a:p>
          <a:p>
            <a:r>
              <a:rPr lang="fr-FR" dirty="0"/>
              <a:t>Pour cela, je vais m’appuyer sur ces fables et quelques personnages connus.</a:t>
            </a:r>
          </a:p>
          <a:p>
            <a:endParaRPr lang="fr-FR" dirty="0"/>
          </a:p>
          <a:p>
            <a:r>
              <a:rPr lang="fr-FR" dirty="0"/>
              <a:t>Je pense aux personnes présentes dans cette salle qui auraient déjà été victimes. Sachez que cela peut arriver à tout le monde. </a:t>
            </a:r>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1</a:t>
            </a:fld>
            <a:endParaRPr lang="fr-FR"/>
          </a:p>
        </p:txBody>
      </p:sp>
    </p:spTree>
    <p:extLst>
      <p:ext uri="{BB962C8B-B14F-4D97-AF65-F5344CB8AC3E}">
        <p14:creationId xmlns:p14="http://schemas.microsoft.com/office/powerpoint/2010/main" val="501630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morales de ces histoires…</a:t>
            </a:r>
          </a:p>
          <a:p>
            <a:endParaRPr lang="fr-FR" dirty="0"/>
          </a:p>
          <a:p>
            <a:pPr marL="171450" indent="-171450">
              <a:buFontTx/>
              <a:buChar char="-"/>
            </a:pPr>
            <a:r>
              <a:rPr lang="fr-FR" dirty="0"/>
              <a:t>Il n’y a pas de limite à l’imagination des escrocs</a:t>
            </a:r>
          </a:p>
          <a:p>
            <a:pPr marL="171450" indent="-171450">
              <a:buFontTx/>
              <a:buChar char="-"/>
            </a:pPr>
            <a:r>
              <a:rPr lang="fr-FR" dirty="0"/>
              <a:t>La manipulation est toujours de mise</a:t>
            </a:r>
          </a:p>
          <a:p>
            <a:pPr marL="171450" indent="-171450">
              <a:buFontTx/>
              <a:buChar char="-"/>
            </a:pPr>
            <a:r>
              <a:rPr lang="fr-FR" dirty="0"/>
              <a:t>Les escrocs se basent sur beaucoup de vrais éléments, d’informations justes (ils connaissent certains éléments vous concernant) Ils parviennent à afficher le logo ou le numéro de votre Caisse. Ils gagnent votre confiance.</a:t>
            </a:r>
          </a:p>
          <a:p>
            <a:pPr marL="171450" indent="-171450">
              <a:buFontTx/>
              <a:buChar char="-"/>
            </a:pPr>
            <a:r>
              <a:rPr lang="fr-FR" dirty="0"/>
              <a:t>Ils s’appuient sur un caractère d’urgence pour vous faire faire des opérations non souhaitées</a:t>
            </a:r>
          </a:p>
          <a:p>
            <a:pPr marL="171450" indent="-171450">
              <a:buFontTx/>
              <a:buChar char="-"/>
            </a:pPr>
            <a:r>
              <a:rPr lang="fr-FR" dirty="0"/>
              <a:t>Ils peuvent passer des heures avec vous, pour vous rassurer et vous donner encore plus confiance.</a:t>
            </a:r>
          </a:p>
          <a:p>
            <a:pPr marL="171450" indent="-171450">
              <a:buFontTx/>
              <a:buChar char="-"/>
            </a:pPr>
            <a:endParaRPr lang="fr-FR" dirty="0"/>
          </a:p>
          <a:p>
            <a:pPr marL="0" indent="0">
              <a:buFontTx/>
              <a:buNone/>
            </a:pPr>
            <a:r>
              <a:rPr lang="fr-FR" dirty="0"/>
              <a:t>En cas de doute et d’appel interrogatif, raccrochez ! Venez nous voir ou appelez nous avec un numéro que vous-même avez cherché ou composé sur votre téléphone (pas en rappelant le dernier numéro).</a:t>
            </a:r>
          </a:p>
          <a:p>
            <a:pPr marL="0" indent="0">
              <a:buFontTx/>
              <a:buNone/>
            </a:pPr>
            <a:endParaRPr lang="fr-FR" dirty="0"/>
          </a:p>
          <a:p>
            <a:pPr marL="0" indent="0">
              <a:buFontTx/>
              <a:buNone/>
            </a:pPr>
            <a:r>
              <a:rPr lang="fr-FR" dirty="0"/>
              <a:t>Enfin, si malheureusement vous avez été victime, prenez garde à de nouvelles tentatives dans les mois à venir. Un prétendu avocat peut vous assurer récupérer l’argent perdu. C’est un nouvel escroc…</a:t>
            </a:r>
          </a:p>
          <a:p>
            <a:pPr marL="0" indent="0">
              <a:buFontTx/>
              <a:buNone/>
            </a:pPr>
            <a:endParaRPr lang="fr-FR" dirty="0"/>
          </a:p>
          <a:p>
            <a:pPr marL="0" indent="0">
              <a:buFontTx/>
              <a:buNone/>
            </a:pPr>
            <a:r>
              <a:rPr lang="fr-FR" dirty="0"/>
              <a:t>Vos Conseillers, ici présents aujourd’hui, restent à votre disposition pour vous guider et vous accompagner. </a:t>
            </a:r>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10</a:t>
            </a:fld>
            <a:endParaRPr lang="fr-FR"/>
          </a:p>
        </p:txBody>
      </p:sp>
    </p:spTree>
    <p:extLst>
      <p:ext uri="{BB962C8B-B14F-4D97-AF65-F5344CB8AC3E}">
        <p14:creationId xmlns:p14="http://schemas.microsoft.com/office/powerpoint/2010/main" val="1462826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a tous envie de croire en l’investissement/placement miracle avec un rendement exceptionnel.</a:t>
            </a:r>
          </a:p>
          <a:p>
            <a:endParaRPr lang="fr-FR" dirty="0"/>
          </a:p>
          <a:p>
            <a:r>
              <a:rPr lang="fr-FR" dirty="0"/>
              <a:t>Restez méfiants et ne souscrivez pas à ces offres trop « alléchantes ».</a:t>
            </a:r>
          </a:p>
          <a:p>
            <a:endParaRPr lang="fr-FR" dirty="0"/>
          </a:p>
          <a:p>
            <a:r>
              <a:rPr lang="fr-FR" dirty="0"/>
              <a:t>A défaut, on découvrira peu de temps après que l’argent placé a disparu. Que notre compte en ligne n’existe plus, qu’il a été bloqué.</a:t>
            </a:r>
          </a:p>
          <a:p>
            <a:r>
              <a:rPr lang="fr-FR" dirty="0"/>
              <a:t>L’entreprise derrière le placement s’est envolée...</a:t>
            </a:r>
          </a:p>
          <a:p>
            <a:endParaRPr lang="fr-FR" dirty="0"/>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2</a:t>
            </a:fld>
            <a:endParaRPr lang="fr-FR"/>
          </a:p>
        </p:txBody>
      </p:sp>
    </p:spTree>
    <p:extLst>
      <p:ext uri="{BB962C8B-B14F-4D97-AF65-F5344CB8AC3E}">
        <p14:creationId xmlns:p14="http://schemas.microsoft.com/office/powerpoint/2010/main" val="3422750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morale de cette 1</a:t>
            </a:r>
            <a:r>
              <a:rPr lang="fr-FR" baseline="30000" dirty="0"/>
              <a:t>ère</a:t>
            </a:r>
            <a:r>
              <a:rPr lang="fr-FR" dirty="0"/>
              <a:t> histoire :</a:t>
            </a:r>
          </a:p>
          <a:p>
            <a:endParaRPr lang="fr-FR" dirty="0"/>
          </a:p>
          <a:p>
            <a:r>
              <a:rPr lang="fr-FR" dirty="0"/>
              <a:t>Si une société vous promet des gains vraiment très supérieurs à ceux que vous connaissez, soyez méfiant ! </a:t>
            </a:r>
          </a:p>
          <a:p>
            <a:r>
              <a:rPr lang="fr-FR" dirty="0"/>
              <a:t>C’est une technique souvent utilisée par les escrocs :</a:t>
            </a:r>
          </a:p>
          <a:p>
            <a:pPr marL="171450" indent="-171450">
              <a:buFontTx/>
              <a:buChar char="-"/>
            </a:pPr>
            <a:r>
              <a:rPr lang="fr-FR" dirty="0"/>
              <a:t>Pour des placements</a:t>
            </a:r>
          </a:p>
          <a:p>
            <a:pPr marL="171450" indent="-171450">
              <a:buFontTx/>
              <a:buChar char="-"/>
            </a:pPr>
            <a:r>
              <a:rPr lang="fr-FR" dirty="0"/>
              <a:t>Pour des investissements </a:t>
            </a:r>
          </a:p>
          <a:p>
            <a:pPr marL="171450" indent="-171450">
              <a:buFontTx/>
              <a:buChar char="-"/>
            </a:pPr>
            <a:r>
              <a:rPr lang="fr-FR" dirty="0"/>
              <a:t>Pour des ventes de produits électroniques, voitures etc…</a:t>
            </a:r>
          </a:p>
          <a:p>
            <a:pPr marL="0" indent="0">
              <a:buFontTx/>
              <a:buNone/>
            </a:pPr>
            <a:endParaRPr lang="fr-FR" dirty="0"/>
          </a:p>
          <a:p>
            <a:pPr marL="0" indent="0">
              <a:buFontTx/>
              <a:buNone/>
            </a:pPr>
            <a:endParaRPr lang="fr-FR" dirty="0"/>
          </a:p>
          <a:p>
            <a:pPr marL="0" indent="0">
              <a:buFontTx/>
              <a:buNone/>
            </a:pPr>
            <a:r>
              <a:rPr lang="fr-FR" dirty="0"/>
              <a:t>A l’inverse, un prix cohérent avec ce qui est observé sur le marché, n’est pas un gage de sécurité non plus. </a:t>
            </a:r>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3</a:t>
            </a:fld>
            <a:endParaRPr lang="fr-FR"/>
          </a:p>
        </p:txBody>
      </p:sp>
    </p:spTree>
    <p:extLst>
      <p:ext uri="{BB962C8B-B14F-4D97-AF65-F5344CB8AC3E}">
        <p14:creationId xmlns:p14="http://schemas.microsoft.com/office/powerpoint/2010/main" val="1502463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a:t>
            </a:r>
            <a:r>
              <a:rPr lang="fr-FR" baseline="30000" dirty="0"/>
              <a:t>ème</a:t>
            </a:r>
            <a:r>
              <a:rPr lang="fr-FR" dirty="0"/>
              <a:t> fable : Les escrocs savent aussi se faire passer pour de faux conseillers bancaires, de faux gendarmes ou faux policiers.</a:t>
            </a:r>
          </a:p>
          <a:p>
            <a:r>
              <a:rPr lang="fr-FR" dirty="0"/>
              <a:t>Le but est de vous faire peur… puis vous rassurer en vous faisant faire des opérations pour vous dérober de l’argent.</a:t>
            </a:r>
          </a:p>
          <a:p>
            <a:endParaRPr lang="fr-FR" dirty="0"/>
          </a:p>
          <a:p>
            <a:r>
              <a:rPr lang="fr-FR" dirty="0"/>
              <a:t>Ils ont collecté en amont beaucoup d’informations sur nous, récupérées sur Internet par divers moyens…</a:t>
            </a:r>
          </a:p>
          <a:p>
            <a:r>
              <a:rPr lang="fr-FR" dirty="0"/>
              <a:t>Ils vous donnent l’impression qu’ils sont employés par votre banque.</a:t>
            </a:r>
          </a:p>
          <a:p>
            <a:endParaRPr lang="fr-FR" dirty="0"/>
          </a:p>
          <a:p>
            <a:r>
              <a:rPr lang="fr-FR" dirty="0"/>
              <a:t>Ils vous indiquent avoir besoin de tel ou tel élément, de telle ou telle information pour mettre fin à la prétendue fraude.</a:t>
            </a:r>
          </a:p>
          <a:p>
            <a:r>
              <a:rPr lang="fr-FR" dirty="0"/>
              <a:t>Dans l’urgence, face à ce risque de fraude, on s’exécute. On donne son identifiant, parfois son code sans s’en apercevoir.</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4</a:t>
            </a:fld>
            <a:endParaRPr lang="fr-FR"/>
          </a:p>
        </p:txBody>
      </p:sp>
    </p:spTree>
    <p:extLst>
      <p:ext uri="{BB962C8B-B14F-4D97-AF65-F5344CB8AC3E}">
        <p14:creationId xmlns:p14="http://schemas.microsoft.com/office/powerpoint/2010/main" val="60359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faux conseillers existent. Les faux gendarmes, les faux policiers, les faux inspecteurs des impôts existent aussi !</a:t>
            </a:r>
          </a:p>
          <a:p>
            <a:endParaRPr lang="fr-FR" dirty="0"/>
          </a:p>
          <a:p>
            <a:r>
              <a:rPr lang="fr-FR" dirty="0"/>
              <a:t>Ne cédez pas à l’urgence ! Le téléphone est souvent utilisé par les fraudeurs. </a:t>
            </a:r>
          </a:p>
          <a:p>
            <a:r>
              <a:rPr lang="fr-FR" dirty="0"/>
              <a:t>Même si le numéro affiché est celui du Crédit Mutuel, de la gendarmerie, ça peut être faux !</a:t>
            </a:r>
          </a:p>
          <a:p>
            <a:endParaRPr lang="fr-FR" dirty="0"/>
          </a:p>
          <a:p>
            <a:r>
              <a:rPr lang="fr-FR" dirty="0"/>
              <a:t>Ne donnez jamais vos données personnelles, votre identifiant ou vos codes secrets.</a:t>
            </a:r>
          </a:p>
          <a:p>
            <a:r>
              <a:rPr lang="fr-FR" dirty="0"/>
              <a:t>Retenez cela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5</a:t>
            </a:fld>
            <a:endParaRPr lang="fr-FR"/>
          </a:p>
        </p:txBody>
      </p:sp>
    </p:spTree>
    <p:extLst>
      <p:ext uri="{BB962C8B-B14F-4D97-AF65-F5344CB8AC3E}">
        <p14:creationId xmlns:p14="http://schemas.microsoft.com/office/powerpoint/2010/main" val="114797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suite du faux conseiller, du faux gendarme ou policier, c’est le faux coursier.</a:t>
            </a:r>
          </a:p>
          <a:p>
            <a:endParaRPr lang="fr-FR" dirty="0"/>
          </a:p>
          <a:p>
            <a:r>
              <a:rPr lang="fr-FR" dirty="0"/>
              <a:t>Le fraudeur vous prévient qu’il vous envoie quelqu’un qui va venir à votre domicile pour </a:t>
            </a:r>
          </a:p>
          <a:p>
            <a:r>
              <a:rPr lang="fr-FR" dirty="0"/>
              <a:t>récupérer votre Carte Bancaire. Même avec des habits ou une voiture marquée Crédit Mutuel.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Ils demandent que vous coupiez la carte en 2 mais pas sur la puce ! La puce reste intacte et la carte fonctionne encore.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suffit de la recoller pour s’en servir de nouveau. </a:t>
            </a:r>
          </a:p>
          <a:p>
            <a:r>
              <a:rPr lang="fr-FR" dirty="0"/>
              <a:t>Les escrocs savent le faire ! </a:t>
            </a:r>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6</a:t>
            </a:fld>
            <a:endParaRPr lang="fr-FR"/>
          </a:p>
        </p:txBody>
      </p:sp>
    </p:spTree>
    <p:extLst>
      <p:ext uri="{BB962C8B-B14F-4D97-AF65-F5344CB8AC3E}">
        <p14:creationId xmlns:p14="http://schemas.microsoft.com/office/powerpoint/2010/main" val="4262473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Votre carte bancaire, c’est votre argent, ne la donnez jamais ! </a:t>
            </a:r>
          </a:p>
          <a:p>
            <a:r>
              <a:rPr lang="fr-FR" dirty="0"/>
              <a:t>Ni votre code. Votre banquier n’a pas besoin de connaître votre code, jamais !</a:t>
            </a:r>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7</a:t>
            </a:fld>
            <a:endParaRPr lang="fr-FR"/>
          </a:p>
        </p:txBody>
      </p:sp>
    </p:spTree>
    <p:extLst>
      <p:ext uri="{BB962C8B-B14F-4D97-AF65-F5344CB8AC3E}">
        <p14:creationId xmlns:p14="http://schemas.microsoft.com/office/powerpoint/2010/main" val="2984574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Dernière fable : les rencontres sur Internet…</a:t>
            </a:r>
          </a:p>
          <a:p>
            <a:endParaRPr lang="fr-FR" dirty="0"/>
          </a:p>
          <a:p>
            <a:r>
              <a:rPr lang="fr-FR" dirty="0"/>
              <a:t>De très nombreux escrocs se cachent derrière le bel homme ou la belle femme dont vous voyez la photo sur certains sites.</a:t>
            </a:r>
          </a:p>
          <a:p>
            <a:endParaRPr lang="fr-FR" dirty="0"/>
          </a:p>
          <a:p>
            <a:r>
              <a:rPr lang="fr-FR" dirty="0"/>
              <a:t>Vous échangez avec l’autre personne, vous la connaissez de plus en plus, vous commencez à vous attacher.</a:t>
            </a:r>
          </a:p>
          <a:p>
            <a:r>
              <a:rPr lang="fr-FR" dirty="0"/>
              <a:t>Un jour, il faut la dépanner, vous lui envoyez de l’argent.</a:t>
            </a:r>
          </a:p>
          <a:p>
            <a:r>
              <a:rPr lang="fr-FR" dirty="0"/>
              <a:t>Une autre fois, elle vous propose de vous rencontrer mais n’a pas d’argent. Vous lui en envoyez. Manque de chance, un contre temps surgit, le déplacement est annulé mais l’argent est conservé. Cela peut durer longtemps, tant que l’on envoie de l’argent.</a:t>
            </a:r>
          </a:p>
          <a:p>
            <a:r>
              <a:rPr lang="fr-FR" dirty="0"/>
              <a:t>Et puis, un jour, tout se termine….</a:t>
            </a:r>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8</a:t>
            </a:fld>
            <a:endParaRPr lang="fr-FR"/>
          </a:p>
        </p:txBody>
      </p:sp>
    </p:spTree>
    <p:extLst>
      <p:ext uri="{BB962C8B-B14F-4D97-AF65-F5344CB8AC3E}">
        <p14:creationId xmlns:p14="http://schemas.microsoft.com/office/powerpoint/2010/main" val="394247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Soyez méfiant. Les escrocs et comédiens sont légion !</a:t>
            </a:r>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9</a:t>
            </a:fld>
            <a:endParaRPr lang="fr-FR"/>
          </a:p>
        </p:txBody>
      </p:sp>
    </p:spTree>
    <p:extLst>
      <p:ext uri="{BB962C8B-B14F-4D97-AF65-F5344CB8AC3E}">
        <p14:creationId xmlns:p14="http://schemas.microsoft.com/office/powerpoint/2010/main" val="677673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C4A54E-64C1-416D-BB3B-3780C1065CA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E2EFBC8-846E-46C5-A0A4-A138C4E84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7896681-006C-430E-A54D-CDEE96C74208}"/>
              </a:ext>
            </a:extLst>
          </p:cNvPr>
          <p:cNvSpPr>
            <a:spLocks noGrp="1"/>
          </p:cNvSpPr>
          <p:nvPr>
            <p:ph type="dt" sz="half" idx="10"/>
          </p:nvPr>
        </p:nvSpPr>
        <p:spPr/>
        <p:txBody>
          <a:bodyPr/>
          <a:lstStyle/>
          <a:p>
            <a:fld id="{9901B68F-948A-489C-BB2E-15146148C6F9}" type="datetimeFigureOut">
              <a:rPr lang="fr-FR" smtClean="0"/>
              <a:t>18/02/2026</a:t>
            </a:fld>
            <a:endParaRPr lang="fr-FR"/>
          </a:p>
        </p:txBody>
      </p:sp>
      <p:sp>
        <p:nvSpPr>
          <p:cNvPr id="5" name="Espace réservé du pied de page 4">
            <a:extLst>
              <a:ext uri="{FF2B5EF4-FFF2-40B4-BE49-F238E27FC236}">
                <a16:creationId xmlns:a16="http://schemas.microsoft.com/office/drawing/2014/main" id="{FCF39167-0AFB-4E74-B896-EC8134D4AA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6560C27-F619-48BE-8F4D-5C4BDD2F5829}"/>
              </a:ext>
            </a:extLst>
          </p:cNvPr>
          <p:cNvSpPr>
            <a:spLocks noGrp="1"/>
          </p:cNvSpPr>
          <p:nvPr>
            <p:ph type="sldNum" sz="quarter" idx="12"/>
          </p:nvPr>
        </p:nvSpPr>
        <p:spPr/>
        <p:txBody>
          <a:bodyPr/>
          <a:lstStyle/>
          <a:p>
            <a:fld id="{A3779913-561C-4100-9632-BD8B89EE59C9}" type="slidenum">
              <a:rPr lang="fr-FR" smtClean="0"/>
              <a:t>‹N°›</a:t>
            </a:fld>
            <a:endParaRPr lang="fr-FR"/>
          </a:p>
        </p:txBody>
      </p:sp>
    </p:spTree>
    <p:extLst>
      <p:ext uri="{BB962C8B-B14F-4D97-AF65-F5344CB8AC3E}">
        <p14:creationId xmlns:p14="http://schemas.microsoft.com/office/powerpoint/2010/main" val="54466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064508-7D0D-4B16-90ED-8F5BED4139C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C197C11-1939-472F-A1DB-D4B4CC07EB9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B511CF2-02BD-4CF0-B4FB-0B60B74CD71B}"/>
              </a:ext>
            </a:extLst>
          </p:cNvPr>
          <p:cNvSpPr>
            <a:spLocks noGrp="1"/>
          </p:cNvSpPr>
          <p:nvPr>
            <p:ph type="dt" sz="half" idx="10"/>
          </p:nvPr>
        </p:nvSpPr>
        <p:spPr/>
        <p:txBody>
          <a:bodyPr/>
          <a:lstStyle/>
          <a:p>
            <a:fld id="{9901B68F-948A-489C-BB2E-15146148C6F9}" type="datetimeFigureOut">
              <a:rPr lang="fr-FR" smtClean="0"/>
              <a:t>18/02/2026</a:t>
            </a:fld>
            <a:endParaRPr lang="fr-FR"/>
          </a:p>
        </p:txBody>
      </p:sp>
      <p:sp>
        <p:nvSpPr>
          <p:cNvPr id="5" name="Espace réservé du pied de page 4">
            <a:extLst>
              <a:ext uri="{FF2B5EF4-FFF2-40B4-BE49-F238E27FC236}">
                <a16:creationId xmlns:a16="http://schemas.microsoft.com/office/drawing/2014/main" id="{D5B212D1-DE4B-4D25-A75E-779A815A713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8FB3F69-2312-440F-B771-5E32D9F83FD8}"/>
              </a:ext>
            </a:extLst>
          </p:cNvPr>
          <p:cNvSpPr>
            <a:spLocks noGrp="1"/>
          </p:cNvSpPr>
          <p:nvPr>
            <p:ph type="sldNum" sz="quarter" idx="12"/>
          </p:nvPr>
        </p:nvSpPr>
        <p:spPr/>
        <p:txBody>
          <a:bodyPr/>
          <a:lstStyle/>
          <a:p>
            <a:fld id="{A3779913-561C-4100-9632-BD8B89EE59C9}" type="slidenum">
              <a:rPr lang="fr-FR" smtClean="0"/>
              <a:t>‹N°›</a:t>
            </a:fld>
            <a:endParaRPr lang="fr-FR"/>
          </a:p>
        </p:txBody>
      </p:sp>
    </p:spTree>
    <p:extLst>
      <p:ext uri="{BB962C8B-B14F-4D97-AF65-F5344CB8AC3E}">
        <p14:creationId xmlns:p14="http://schemas.microsoft.com/office/powerpoint/2010/main" val="268543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83E2D6F-17C3-48BF-8C18-D847BDE6B64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C0D6E3B-DDD2-4B2B-9038-81BA1A3859D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172687-332B-49AB-82F7-B9B18C30106C}"/>
              </a:ext>
            </a:extLst>
          </p:cNvPr>
          <p:cNvSpPr>
            <a:spLocks noGrp="1"/>
          </p:cNvSpPr>
          <p:nvPr>
            <p:ph type="dt" sz="half" idx="10"/>
          </p:nvPr>
        </p:nvSpPr>
        <p:spPr/>
        <p:txBody>
          <a:bodyPr/>
          <a:lstStyle/>
          <a:p>
            <a:fld id="{9901B68F-948A-489C-BB2E-15146148C6F9}" type="datetimeFigureOut">
              <a:rPr lang="fr-FR" smtClean="0"/>
              <a:t>18/02/2026</a:t>
            </a:fld>
            <a:endParaRPr lang="fr-FR"/>
          </a:p>
        </p:txBody>
      </p:sp>
      <p:sp>
        <p:nvSpPr>
          <p:cNvPr id="5" name="Espace réservé du pied de page 4">
            <a:extLst>
              <a:ext uri="{FF2B5EF4-FFF2-40B4-BE49-F238E27FC236}">
                <a16:creationId xmlns:a16="http://schemas.microsoft.com/office/drawing/2014/main" id="{78B359CA-B7D7-4631-B75B-E0642B38B27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2687BFF-B5F7-46FF-B51F-54F5A2A1E09A}"/>
              </a:ext>
            </a:extLst>
          </p:cNvPr>
          <p:cNvSpPr>
            <a:spLocks noGrp="1"/>
          </p:cNvSpPr>
          <p:nvPr>
            <p:ph type="sldNum" sz="quarter" idx="12"/>
          </p:nvPr>
        </p:nvSpPr>
        <p:spPr/>
        <p:txBody>
          <a:bodyPr/>
          <a:lstStyle/>
          <a:p>
            <a:fld id="{A3779913-561C-4100-9632-BD8B89EE59C9}" type="slidenum">
              <a:rPr lang="fr-FR" smtClean="0"/>
              <a:t>‹N°›</a:t>
            </a:fld>
            <a:endParaRPr lang="fr-FR"/>
          </a:p>
        </p:txBody>
      </p:sp>
    </p:spTree>
    <p:extLst>
      <p:ext uri="{BB962C8B-B14F-4D97-AF65-F5344CB8AC3E}">
        <p14:creationId xmlns:p14="http://schemas.microsoft.com/office/powerpoint/2010/main" val="244788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22BF56-BA17-4676-89FC-47EAFF5986D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0E69DBD-44B3-460D-83EB-DBD417E6697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ABE1841-4C44-4142-95E1-F3E7F5540511}"/>
              </a:ext>
            </a:extLst>
          </p:cNvPr>
          <p:cNvSpPr>
            <a:spLocks noGrp="1"/>
          </p:cNvSpPr>
          <p:nvPr>
            <p:ph type="dt" sz="half" idx="10"/>
          </p:nvPr>
        </p:nvSpPr>
        <p:spPr/>
        <p:txBody>
          <a:bodyPr/>
          <a:lstStyle/>
          <a:p>
            <a:fld id="{9901B68F-948A-489C-BB2E-15146148C6F9}" type="datetimeFigureOut">
              <a:rPr lang="fr-FR" smtClean="0"/>
              <a:t>18/02/2026</a:t>
            </a:fld>
            <a:endParaRPr lang="fr-FR"/>
          </a:p>
        </p:txBody>
      </p:sp>
      <p:sp>
        <p:nvSpPr>
          <p:cNvPr id="5" name="Espace réservé du pied de page 4">
            <a:extLst>
              <a:ext uri="{FF2B5EF4-FFF2-40B4-BE49-F238E27FC236}">
                <a16:creationId xmlns:a16="http://schemas.microsoft.com/office/drawing/2014/main" id="{E0F6F5BF-78DB-47E4-91C3-F4AA0EB5287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7634EB-8EB4-42F2-85A3-7EA44A0058B6}"/>
              </a:ext>
            </a:extLst>
          </p:cNvPr>
          <p:cNvSpPr>
            <a:spLocks noGrp="1"/>
          </p:cNvSpPr>
          <p:nvPr>
            <p:ph type="sldNum" sz="quarter" idx="12"/>
          </p:nvPr>
        </p:nvSpPr>
        <p:spPr/>
        <p:txBody>
          <a:bodyPr/>
          <a:lstStyle/>
          <a:p>
            <a:fld id="{A3779913-561C-4100-9632-BD8B89EE59C9}" type="slidenum">
              <a:rPr lang="fr-FR" smtClean="0"/>
              <a:t>‹N°›</a:t>
            </a:fld>
            <a:endParaRPr lang="fr-FR"/>
          </a:p>
        </p:txBody>
      </p:sp>
    </p:spTree>
    <p:extLst>
      <p:ext uri="{BB962C8B-B14F-4D97-AF65-F5344CB8AC3E}">
        <p14:creationId xmlns:p14="http://schemas.microsoft.com/office/powerpoint/2010/main" val="12720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7E6DF-68B5-4D68-8BBE-571398AD4E0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915DFF6-A068-4902-9F95-250F0DDB1B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DCA19AE-5DF7-49DA-94B9-FCB8D4267AD8}"/>
              </a:ext>
            </a:extLst>
          </p:cNvPr>
          <p:cNvSpPr>
            <a:spLocks noGrp="1"/>
          </p:cNvSpPr>
          <p:nvPr>
            <p:ph type="dt" sz="half" idx="10"/>
          </p:nvPr>
        </p:nvSpPr>
        <p:spPr/>
        <p:txBody>
          <a:bodyPr/>
          <a:lstStyle/>
          <a:p>
            <a:fld id="{9901B68F-948A-489C-BB2E-15146148C6F9}" type="datetimeFigureOut">
              <a:rPr lang="fr-FR" smtClean="0"/>
              <a:t>18/02/2026</a:t>
            </a:fld>
            <a:endParaRPr lang="fr-FR"/>
          </a:p>
        </p:txBody>
      </p:sp>
      <p:sp>
        <p:nvSpPr>
          <p:cNvPr id="5" name="Espace réservé du pied de page 4">
            <a:extLst>
              <a:ext uri="{FF2B5EF4-FFF2-40B4-BE49-F238E27FC236}">
                <a16:creationId xmlns:a16="http://schemas.microsoft.com/office/drawing/2014/main" id="{BCDBB080-020E-40B8-A1F2-EC2DF9B3952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F327896-7AB6-4BA7-8683-7D8F744E7B19}"/>
              </a:ext>
            </a:extLst>
          </p:cNvPr>
          <p:cNvSpPr>
            <a:spLocks noGrp="1"/>
          </p:cNvSpPr>
          <p:nvPr>
            <p:ph type="sldNum" sz="quarter" idx="12"/>
          </p:nvPr>
        </p:nvSpPr>
        <p:spPr/>
        <p:txBody>
          <a:bodyPr/>
          <a:lstStyle/>
          <a:p>
            <a:fld id="{A3779913-561C-4100-9632-BD8B89EE59C9}" type="slidenum">
              <a:rPr lang="fr-FR" smtClean="0"/>
              <a:t>‹N°›</a:t>
            </a:fld>
            <a:endParaRPr lang="fr-FR"/>
          </a:p>
        </p:txBody>
      </p:sp>
    </p:spTree>
    <p:extLst>
      <p:ext uri="{BB962C8B-B14F-4D97-AF65-F5344CB8AC3E}">
        <p14:creationId xmlns:p14="http://schemas.microsoft.com/office/powerpoint/2010/main" val="1206803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1AB86C-82CD-44DC-A43E-18D13D4A173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9F0C81E-B895-47C7-A774-D456242A9AC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F0F196F-1B10-4B57-B8DB-F5FAF3FC81B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189203E-36C6-4555-AF8C-B94144DF9C9F}"/>
              </a:ext>
            </a:extLst>
          </p:cNvPr>
          <p:cNvSpPr>
            <a:spLocks noGrp="1"/>
          </p:cNvSpPr>
          <p:nvPr>
            <p:ph type="dt" sz="half" idx="10"/>
          </p:nvPr>
        </p:nvSpPr>
        <p:spPr/>
        <p:txBody>
          <a:bodyPr/>
          <a:lstStyle/>
          <a:p>
            <a:fld id="{9901B68F-948A-489C-BB2E-15146148C6F9}" type="datetimeFigureOut">
              <a:rPr lang="fr-FR" smtClean="0"/>
              <a:t>18/02/2026</a:t>
            </a:fld>
            <a:endParaRPr lang="fr-FR"/>
          </a:p>
        </p:txBody>
      </p:sp>
      <p:sp>
        <p:nvSpPr>
          <p:cNvPr id="6" name="Espace réservé du pied de page 5">
            <a:extLst>
              <a:ext uri="{FF2B5EF4-FFF2-40B4-BE49-F238E27FC236}">
                <a16:creationId xmlns:a16="http://schemas.microsoft.com/office/drawing/2014/main" id="{62EEF8EB-A835-4B0E-AEC9-5956D48555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DEFC128-714D-463F-A62A-83DB5D45FE81}"/>
              </a:ext>
            </a:extLst>
          </p:cNvPr>
          <p:cNvSpPr>
            <a:spLocks noGrp="1"/>
          </p:cNvSpPr>
          <p:nvPr>
            <p:ph type="sldNum" sz="quarter" idx="12"/>
          </p:nvPr>
        </p:nvSpPr>
        <p:spPr/>
        <p:txBody>
          <a:bodyPr/>
          <a:lstStyle/>
          <a:p>
            <a:fld id="{A3779913-561C-4100-9632-BD8B89EE59C9}" type="slidenum">
              <a:rPr lang="fr-FR" smtClean="0"/>
              <a:t>‹N°›</a:t>
            </a:fld>
            <a:endParaRPr lang="fr-FR"/>
          </a:p>
        </p:txBody>
      </p:sp>
    </p:spTree>
    <p:extLst>
      <p:ext uri="{BB962C8B-B14F-4D97-AF65-F5344CB8AC3E}">
        <p14:creationId xmlns:p14="http://schemas.microsoft.com/office/powerpoint/2010/main" val="4197398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5AD77B-1B91-4ABA-8D36-8C1D73D34DE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C4F9B5D-06B2-4CB6-ABC1-5EE0770ABC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CD7D0B8-6CB5-470C-8364-EDE215156C8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9077106-7661-4424-B44A-CEB13A935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BA83095-AC5B-47AE-9BC0-BA497FF7263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959BD9E-5C43-4F68-9788-11F97A9A794F}"/>
              </a:ext>
            </a:extLst>
          </p:cNvPr>
          <p:cNvSpPr>
            <a:spLocks noGrp="1"/>
          </p:cNvSpPr>
          <p:nvPr>
            <p:ph type="dt" sz="half" idx="10"/>
          </p:nvPr>
        </p:nvSpPr>
        <p:spPr/>
        <p:txBody>
          <a:bodyPr/>
          <a:lstStyle/>
          <a:p>
            <a:fld id="{9901B68F-948A-489C-BB2E-15146148C6F9}" type="datetimeFigureOut">
              <a:rPr lang="fr-FR" smtClean="0"/>
              <a:t>18/02/2026</a:t>
            </a:fld>
            <a:endParaRPr lang="fr-FR"/>
          </a:p>
        </p:txBody>
      </p:sp>
      <p:sp>
        <p:nvSpPr>
          <p:cNvPr id="8" name="Espace réservé du pied de page 7">
            <a:extLst>
              <a:ext uri="{FF2B5EF4-FFF2-40B4-BE49-F238E27FC236}">
                <a16:creationId xmlns:a16="http://schemas.microsoft.com/office/drawing/2014/main" id="{6BC27FB6-A1C6-4259-8081-90F231FD122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096A926-B450-4B42-9051-58303A740311}"/>
              </a:ext>
            </a:extLst>
          </p:cNvPr>
          <p:cNvSpPr>
            <a:spLocks noGrp="1"/>
          </p:cNvSpPr>
          <p:nvPr>
            <p:ph type="sldNum" sz="quarter" idx="12"/>
          </p:nvPr>
        </p:nvSpPr>
        <p:spPr/>
        <p:txBody>
          <a:bodyPr/>
          <a:lstStyle/>
          <a:p>
            <a:fld id="{A3779913-561C-4100-9632-BD8B89EE59C9}" type="slidenum">
              <a:rPr lang="fr-FR" smtClean="0"/>
              <a:t>‹N°›</a:t>
            </a:fld>
            <a:endParaRPr lang="fr-FR"/>
          </a:p>
        </p:txBody>
      </p:sp>
    </p:spTree>
    <p:extLst>
      <p:ext uri="{BB962C8B-B14F-4D97-AF65-F5344CB8AC3E}">
        <p14:creationId xmlns:p14="http://schemas.microsoft.com/office/powerpoint/2010/main" val="1407215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EE4E67-2ED4-4200-B347-68E828B99E0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FF7B569-7188-4C14-93B4-C352ADFD03E6}"/>
              </a:ext>
            </a:extLst>
          </p:cNvPr>
          <p:cNvSpPr>
            <a:spLocks noGrp="1"/>
          </p:cNvSpPr>
          <p:nvPr>
            <p:ph type="dt" sz="half" idx="10"/>
          </p:nvPr>
        </p:nvSpPr>
        <p:spPr/>
        <p:txBody>
          <a:bodyPr/>
          <a:lstStyle/>
          <a:p>
            <a:fld id="{9901B68F-948A-489C-BB2E-15146148C6F9}" type="datetimeFigureOut">
              <a:rPr lang="fr-FR" smtClean="0"/>
              <a:t>18/02/2026</a:t>
            </a:fld>
            <a:endParaRPr lang="fr-FR"/>
          </a:p>
        </p:txBody>
      </p:sp>
      <p:sp>
        <p:nvSpPr>
          <p:cNvPr id="4" name="Espace réservé du pied de page 3">
            <a:extLst>
              <a:ext uri="{FF2B5EF4-FFF2-40B4-BE49-F238E27FC236}">
                <a16:creationId xmlns:a16="http://schemas.microsoft.com/office/drawing/2014/main" id="{9643941D-149B-44AA-AA84-082AAFEFCF3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FFACC3E-AB7A-4796-9AA5-54E62CE4429F}"/>
              </a:ext>
            </a:extLst>
          </p:cNvPr>
          <p:cNvSpPr>
            <a:spLocks noGrp="1"/>
          </p:cNvSpPr>
          <p:nvPr>
            <p:ph type="sldNum" sz="quarter" idx="12"/>
          </p:nvPr>
        </p:nvSpPr>
        <p:spPr/>
        <p:txBody>
          <a:bodyPr/>
          <a:lstStyle/>
          <a:p>
            <a:fld id="{A3779913-561C-4100-9632-BD8B89EE59C9}" type="slidenum">
              <a:rPr lang="fr-FR" smtClean="0"/>
              <a:t>‹N°›</a:t>
            </a:fld>
            <a:endParaRPr lang="fr-FR"/>
          </a:p>
        </p:txBody>
      </p:sp>
    </p:spTree>
    <p:extLst>
      <p:ext uri="{BB962C8B-B14F-4D97-AF65-F5344CB8AC3E}">
        <p14:creationId xmlns:p14="http://schemas.microsoft.com/office/powerpoint/2010/main" val="2715128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FDEC5D3-E195-4CC0-8C7A-4357F65520B5}"/>
              </a:ext>
            </a:extLst>
          </p:cNvPr>
          <p:cNvSpPr>
            <a:spLocks noGrp="1"/>
          </p:cNvSpPr>
          <p:nvPr>
            <p:ph type="dt" sz="half" idx="10"/>
          </p:nvPr>
        </p:nvSpPr>
        <p:spPr/>
        <p:txBody>
          <a:bodyPr/>
          <a:lstStyle/>
          <a:p>
            <a:fld id="{9901B68F-948A-489C-BB2E-15146148C6F9}" type="datetimeFigureOut">
              <a:rPr lang="fr-FR" smtClean="0"/>
              <a:t>18/02/2026</a:t>
            </a:fld>
            <a:endParaRPr lang="fr-FR"/>
          </a:p>
        </p:txBody>
      </p:sp>
      <p:sp>
        <p:nvSpPr>
          <p:cNvPr id="3" name="Espace réservé du pied de page 2">
            <a:extLst>
              <a:ext uri="{FF2B5EF4-FFF2-40B4-BE49-F238E27FC236}">
                <a16:creationId xmlns:a16="http://schemas.microsoft.com/office/drawing/2014/main" id="{BAC7FFEE-D81F-4178-8972-0C65E318473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8C7736F-A1D8-44F2-B850-59C7F6DF1A89}"/>
              </a:ext>
            </a:extLst>
          </p:cNvPr>
          <p:cNvSpPr>
            <a:spLocks noGrp="1"/>
          </p:cNvSpPr>
          <p:nvPr>
            <p:ph type="sldNum" sz="quarter" idx="12"/>
          </p:nvPr>
        </p:nvSpPr>
        <p:spPr/>
        <p:txBody>
          <a:bodyPr/>
          <a:lstStyle/>
          <a:p>
            <a:fld id="{A3779913-561C-4100-9632-BD8B89EE59C9}" type="slidenum">
              <a:rPr lang="fr-FR" smtClean="0"/>
              <a:t>‹N°›</a:t>
            </a:fld>
            <a:endParaRPr lang="fr-FR"/>
          </a:p>
        </p:txBody>
      </p:sp>
    </p:spTree>
    <p:extLst>
      <p:ext uri="{BB962C8B-B14F-4D97-AF65-F5344CB8AC3E}">
        <p14:creationId xmlns:p14="http://schemas.microsoft.com/office/powerpoint/2010/main" val="342671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4B25CE-DA46-4193-8AA3-636B44480A9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A2D768D-C626-4729-9F88-9C6760A7DC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ACC8ECD-10BF-49AA-B7FE-E80980D32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D39C904-E14F-4FC4-AE68-DE47712DAC8B}"/>
              </a:ext>
            </a:extLst>
          </p:cNvPr>
          <p:cNvSpPr>
            <a:spLocks noGrp="1"/>
          </p:cNvSpPr>
          <p:nvPr>
            <p:ph type="dt" sz="half" idx="10"/>
          </p:nvPr>
        </p:nvSpPr>
        <p:spPr/>
        <p:txBody>
          <a:bodyPr/>
          <a:lstStyle/>
          <a:p>
            <a:fld id="{9901B68F-948A-489C-BB2E-15146148C6F9}" type="datetimeFigureOut">
              <a:rPr lang="fr-FR" smtClean="0"/>
              <a:t>18/02/2026</a:t>
            </a:fld>
            <a:endParaRPr lang="fr-FR"/>
          </a:p>
        </p:txBody>
      </p:sp>
      <p:sp>
        <p:nvSpPr>
          <p:cNvPr id="6" name="Espace réservé du pied de page 5">
            <a:extLst>
              <a:ext uri="{FF2B5EF4-FFF2-40B4-BE49-F238E27FC236}">
                <a16:creationId xmlns:a16="http://schemas.microsoft.com/office/drawing/2014/main" id="{90B5A1BF-8A70-4F8C-935C-C4BF7441EA4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455FAFB-3F83-4B04-B43D-1C06F43F87F6}"/>
              </a:ext>
            </a:extLst>
          </p:cNvPr>
          <p:cNvSpPr>
            <a:spLocks noGrp="1"/>
          </p:cNvSpPr>
          <p:nvPr>
            <p:ph type="sldNum" sz="quarter" idx="12"/>
          </p:nvPr>
        </p:nvSpPr>
        <p:spPr/>
        <p:txBody>
          <a:bodyPr/>
          <a:lstStyle/>
          <a:p>
            <a:fld id="{A3779913-561C-4100-9632-BD8B89EE59C9}" type="slidenum">
              <a:rPr lang="fr-FR" smtClean="0"/>
              <a:t>‹N°›</a:t>
            </a:fld>
            <a:endParaRPr lang="fr-FR"/>
          </a:p>
        </p:txBody>
      </p:sp>
    </p:spTree>
    <p:extLst>
      <p:ext uri="{BB962C8B-B14F-4D97-AF65-F5344CB8AC3E}">
        <p14:creationId xmlns:p14="http://schemas.microsoft.com/office/powerpoint/2010/main" val="930742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E4987-CEA7-4579-A456-28F2882F6A3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8F9A23F-C3DD-4AFA-A5C9-9D21ABC95D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8A09A73-F91E-4D21-8CF5-826C5EDBF2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B34E4CA-E68E-432E-8412-FDB222102FFB}"/>
              </a:ext>
            </a:extLst>
          </p:cNvPr>
          <p:cNvSpPr>
            <a:spLocks noGrp="1"/>
          </p:cNvSpPr>
          <p:nvPr>
            <p:ph type="dt" sz="half" idx="10"/>
          </p:nvPr>
        </p:nvSpPr>
        <p:spPr/>
        <p:txBody>
          <a:bodyPr/>
          <a:lstStyle/>
          <a:p>
            <a:fld id="{9901B68F-948A-489C-BB2E-15146148C6F9}" type="datetimeFigureOut">
              <a:rPr lang="fr-FR" smtClean="0"/>
              <a:t>18/02/2026</a:t>
            </a:fld>
            <a:endParaRPr lang="fr-FR"/>
          </a:p>
        </p:txBody>
      </p:sp>
      <p:sp>
        <p:nvSpPr>
          <p:cNvPr id="6" name="Espace réservé du pied de page 5">
            <a:extLst>
              <a:ext uri="{FF2B5EF4-FFF2-40B4-BE49-F238E27FC236}">
                <a16:creationId xmlns:a16="http://schemas.microsoft.com/office/drawing/2014/main" id="{B6FBC470-B961-4990-AE94-A340F15336F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AFBB59E-5109-414B-B990-2F2340774E99}"/>
              </a:ext>
            </a:extLst>
          </p:cNvPr>
          <p:cNvSpPr>
            <a:spLocks noGrp="1"/>
          </p:cNvSpPr>
          <p:nvPr>
            <p:ph type="sldNum" sz="quarter" idx="12"/>
          </p:nvPr>
        </p:nvSpPr>
        <p:spPr/>
        <p:txBody>
          <a:bodyPr/>
          <a:lstStyle/>
          <a:p>
            <a:fld id="{A3779913-561C-4100-9632-BD8B89EE59C9}" type="slidenum">
              <a:rPr lang="fr-FR" smtClean="0"/>
              <a:t>‹N°›</a:t>
            </a:fld>
            <a:endParaRPr lang="fr-FR"/>
          </a:p>
        </p:txBody>
      </p:sp>
    </p:spTree>
    <p:extLst>
      <p:ext uri="{BB962C8B-B14F-4D97-AF65-F5344CB8AC3E}">
        <p14:creationId xmlns:p14="http://schemas.microsoft.com/office/powerpoint/2010/main" val="2513574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3754A5A-C8E8-41B2-8DB2-6E24170A20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CE593DA-C451-4E04-BE1C-31EECEE590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A65E49B-8D83-4F6E-914F-F32D0352DE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1B68F-948A-489C-BB2E-15146148C6F9}" type="datetimeFigureOut">
              <a:rPr lang="fr-FR" smtClean="0"/>
              <a:t>18/02/2026</a:t>
            </a:fld>
            <a:endParaRPr lang="fr-FR"/>
          </a:p>
        </p:txBody>
      </p:sp>
      <p:sp>
        <p:nvSpPr>
          <p:cNvPr id="5" name="Espace réservé du pied de page 4">
            <a:extLst>
              <a:ext uri="{FF2B5EF4-FFF2-40B4-BE49-F238E27FC236}">
                <a16:creationId xmlns:a16="http://schemas.microsoft.com/office/drawing/2014/main" id="{A63DCB9F-1BD3-4121-B7A5-CC5FB38213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1C21958-B747-4DC7-ACE1-75A889D968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79913-561C-4100-9632-BD8B89EE59C9}" type="slidenum">
              <a:rPr lang="fr-FR" smtClean="0"/>
              <a:t>‹N°›</a:t>
            </a:fld>
            <a:endParaRPr lang="fr-FR"/>
          </a:p>
        </p:txBody>
      </p:sp>
    </p:spTree>
    <p:extLst>
      <p:ext uri="{BB962C8B-B14F-4D97-AF65-F5344CB8AC3E}">
        <p14:creationId xmlns:p14="http://schemas.microsoft.com/office/powerpoint/2010/main" val="332165295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055865-459E-40F2-BF54-01BC0DF8E54B}"/>
              </a:ext>
            </a:extLst>
          </p:cNvPr>
          <p:cNvSpPr>
            <a:spLocks noGrp="1"/>
          </p:cNvSpPr>
          <p:nvPr>
            <p:ph type="ctrTitle"/>
          </p:nvPr>
        </p:nvSpPr>
        <p:spPr/>
        <p:txBody>
          <a:bodyPr/>
          <a:lstStyle/>
          <a:p>
            <a:endParaRPr lang="fr-FR" dirty="0"/>
          </a:p>
        </p:txBody>
      </p:sp>
      <p:sp>
        <p:nvSpPr>
          <p:cNvPr id="3" name="Sous-titre 2">
            <a:extLst>
              <a:ext uri="{FF2B5EF4-FFF2-40B4-BE49-F238E27FC236}">
                <a16:creationId xmlns:a16="http://schemas.microsoft.com/office/drawing/2014/main" id="{68C983C4-11A0-4F4B-9700-6841F9B9C9C3}"/>
              </a:ext>
            </a:extLst>
          </p:cNvPr>
          <p:cNvSpPr>
            <a:spLocks noGrp="1"/>
          </p:cNvSpPr>
          <p:nvPr>
            <p:ph type="subTitle" idx="1"/>
          </p:nvPr>
        </p:nvSpPr>
        <p:spPr>
          <a:xfrm>
            <a:off x="2679905" y="4271239"/>
            <a:ext cx="6831673" cy="1086237"/>
          </a:xfrm>
        </p:spPr>
        <p:txBody>
          <a:bodyPr/>
          <a:lstStyle/>
          <a:p>
            <a:endParaRPr lang="fr-FR" dirty="0"/>
          </a:p>
        </p:txBody>
      </p:sp>
      <p:pic>
        <p:nvPicPr>
          <p:cNvPr id="10" name="Image 9">
            <a:extLst>
              <a:ext uri="{FF2B5EF4-FFF2-40B4-BE49-F238E27FC236}">
                <a16:creationId xmlns:a16="http://schemas.microsoft.com/office/drawing/2014/main" id="{6257657D-9508-4279-AF24-AF43A00F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D45120C4-DAEA-48C7-922D-D2AD6FAE4421}"/>
              </a:ext>
            </a:extLst>
          </p:cNvPr>
          <p:cNvPicPr>
            <a:picLocks noChangeAspect="1"/>
          </p:cNvPicPr>
          <p:nvPr/>
        </p:nvPicPr>
        <p:blipFill>
          <a:blip r:embed="rId4"/>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3688443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482ED5-DDCD-499F-9E7A-5C5D9F24983E}"/>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0E947455-2B26-4F04-AB87-02898E322F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Image 6">
            <a:extLst>
              <a:ext uri="{FF2B5EF4-FFF2-40B4-BE49-F238E27FC236}">
                <a16:creationId xmlns:a16="http://schemas.microsoft.com/office/drawing/2014/main" id="{4B6D771D-477B-474C-B135-A98073150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231EE217-E9E1-45EE-982A-97CBE3FC61B6}"/>
              </a:ext>
            </a:extLst>
          </p:cNvPr>
          <p:cNvPicPr>
            <a:picLocks noChangeAspect="1"/>
          </p:cNvPicPr>
          <p:nvPr/>
        </p:nvPicPr>
        <p:blipFill>
          <a:blip r:embed="rId5"/>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102824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9F49EE-54A3-42D5-90AB-E154F5B1E992}"/>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3ED9095-7A65-49E3-94F6-FA4F5031944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3">
            <a:extLst>
              <a:ext uri="{FF2B5EF4-FFF2-40B4-BE49-F238E27FC236}">
                <a16:creationId xmlns:a16="http://schemas.microsoft.com/office/drawing/2014/main" id="{469ACF1F-844C-4C9A-8968-40C2C1708CC9}"/>
              </a:ext>
            </a:extLst>
          </p:cNvPr>
          <p:cNvSpPr/>
          <p:nvPr/>
        </p:nvSpPr>
        <p:spPr>
          <a:xfrm>
            <a:off x="5168348" y="6626087"/>
            <a:ext cx="1855304" cy="231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F68E2DB0-FBE3-4AFC-9302-8C72BBC30C71}"/>
              </a:ext>
            </a:extLst>
          </p:cNvPr>
          <p:cNvPicPr>
            <a:picLocks noChangeAspect="1"/>
          </p:cNvPicPr>
          <p:nvPr/>
        </p:nvPicPr>
        <p:blipFill>
          <a:blip r:embed="rId4"/>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3865837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4C285E-AEF6-43CF-A57F-C6CFDDF2B511}"/>
              </a:ext>
            </a:extLst>
          </p:cNvPr>
          <p:cNvSpPr>
            <a:spLocks noGrp="1"/>
          </p:cNvSpPr>
          <p:nvPr>
            <p:ph type="title"/>
          </p:nvPr>
        </p:nvSpPr>
        <p:spPr/>
        <p:txBody>
          <a:bodyPr/>
          <a:lstStyle/>
          <a:p>
            <a:endParaRPr lang="fr-FR"/>
          </a:p>
        </p:txBody>
      </p:sp>
      <p:pic>
        <p:nvPicPr>
          <p:cNvPr id="13" name="Image 12">
            <a:extLst>
              <a:ext uri="{FF2B5EF4-FFF2-40B4-BE49-F238E27FC236}">
                <a16:creationId xmlns:a16="http://schemas.microsoft.com/office/drawing/2014/main" id="{3E61E332-E0E6-455D-997B-7DE63C2C9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BC0A2F5F-4540-45A3-A4D2-3C6D088D503A}"/>
              </a:ext>
            </a:extLst>
          </p:cNvPr>
          <p:cNvPicPr>
            <a:picLocks noChangeAspect="1"/>
          </p:cNvPicPr>
          <p:nvPr/>
        </p:nvPicPr>
        <p:blipFill>
          <a:blip r:embed="rId4"/>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783660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E2C12-C419-4166-9B72-373A69A8B9D2}"/>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34528347-45B2-4B96-9363-29D4C524F5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Image 6">
            <a:extLst>
              <a:ext uri="{FF2B5EF4-FFF2-40B4-BE49-F238E27FC236}">
                <a16:creationId xmlns:a16="http://schemas.microsoft.com/office/drawing/2014/main" id="{805BEF2D-89DA-4757-98BD-DA9FB425AE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87136BB6-D61E-4703-ACF6-F202521D36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80001668-4723-4FCB-B8A4-DA83D21C674C}"/>
              </a:ext>
            </a:extLst>
          </p:cNvPr>
          <p:cNvPicPr>
            <a:picLocks noChangeAspect="1"/>
          </p:cNvPicPr>
          <p:nvPr/>
        </p:nvPicPr>
        <p:blipFill>
          <a:blip r:embed="rId6"/>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386394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7DFB6D-7047-4602-8415-4BF8CFF6F050}"/>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5F709367-7AB8-4FE4-862D-3121682932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Image 6">
            <a:extLst>
              <a:ext uri="{FF2B5EF4-FFF2-40B4-BE49-F238E27FC236}">
                <a16:creationId xmlns:a16="http://schemas.microsoft.com/office/drawing/2014/main" id="{4E1F592E-2172-48FF-897F-F4217B023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C0E51EFB-E1ED-45ED-8186-69C94F42C920}"/>
              </a:ext>
            </a:extLst>
          </p:cNvPr>
          <p:cNvPicPr>
            <a:picLocks noChangeAspect="1"/>
          </p:cNvPicPr>
          <p:nvPr/>
        </p:nvPicPr>
        <p:blipFill>
          <a:blip r:embed="rId5"/>
          <a:stretch>
            <a:fillRect/>
          </a:stretch>
        </p:blipFill>
        <p:spPr>
          <a:xfrm>
            <a:off x="5168348" y="6437658"/>
            <a:ext cx="1855304" cy="420342"/>
          </a:xfrm>
          <a:prstGeom prst="rect">
            <a:avLst/>
          </a:prstGeom>
        </p:spPr>
      </p:pic>
    </p:spTree>
    <p:extLst>
      <p:ext uri="{BB962C8B-B14F-4D97-AF65-F5344CB8AC3E}">
        <p14:creationId xmlns:p14="http://schemas.microsoft.com/office/powerpoint/2010/main" val="178552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385DC5-B16D-48D2-A5D2-D7FA17DB1DD0}"/>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796320B-3B85-4498-AA24-4AB9BBEC01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Image 6">
            <a:extLst>
              <a:ext uri="{FF2B5EF4-FFF2-40B4-BE49-F238E27FC236}">
                <a16:creationId xmlns:a16="http://schemas.microsoft.com/office/drawing/2014/main" id="{A3AA6C39-2176-4024-8872-3E5EC8616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BA357BC1-AB81-4211-A556-9106E00903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91F0A0B6-BBF4-406F-80EC-BE9A8EE31E75}"/>
              </a:ext>
            </a:extLst>
          </p:cNvPr>
          <p:cNvPicPr>
            <a:picLocks noChangeAspect="1"/>
          </p:cNvPicPr>
          <p:nvPr/>
        </p:nvPicPr>
        <p:blipFill>
          <a:blip r:embed="rId6"/>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3330505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6286A-6800-446A-868E-3D0BB864E774}"/>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00CF7B6F-5B8E-4507-9A5D-B6AD410111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Image 6">
            <a:extLst>
              <a:ext uri="{FF2B5EF4-FFF2-40B4-BE49-F238E27FC236}">
                <a16:creationId xmlns:a16="http://schemas.microsoft.com/office/drawing/2014/main" id="{2FDF4FE2-EA79-467F-994C-F3FCAC000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720E32D5-FC3A-4307-A97C-767F463E9672}"/>
              </a:ext>
            </a:extLst>
          </p:cNvPr>
          <p:cNvPicPr>
            <a:picLocks noChangeAspect="1"/>
          </p:cNvPicPr>
          <p:nvPr/>
        </p:nvPicPr>
        <p:blipFill>
          <a:blip r:embed="rId5"/>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796691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DB88C0-0ADF-4D4A-BF3D-53DD24041CFD}"/>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EFA9940A-21BA-4D8C-9388-1575794D56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Image 6">
            <a:extLst>
              <a:ext uri="{FF2B5EF4-FFF2-40B4-BE49-F238E27FC236}">
                <a16:creationId xmlns:a16="http://schemas.microsoft.com/office/drawing/2014/main" id="{25736A74-0B74-4DAE-9D82-752B6E145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1538E58B-B39E-4369-B97E-2B8D00B37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B5EDBB9F-D835-4F57-8157-B9E8A2E43AAA}"/>
              </a:ext>
            </a:extLst>
          </p:cNvPr>
          <p:cNvPicPr>
            <a:picLocks noChangeAspect="1"/>
          </p:cNvPicPr>
          <p:nvPr/>
        </p:nvPicPr>
        <p:blipFill>
          <a:blip r:embed="rId6"/>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3834805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E699E9-C0A2-494E-99F8-B5CC9272E069}"/>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FBC3B46A-F5DC-4FE2-A4A1-F380AD639F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Image 6">
            <a:extLst>
              <a:ext uri="{FF2B5EF4-FFF2-40B4-BE49-F238E27FC236}">
                <a16:creationId xmlns:a16="http://schemas.microsoft.com/office/drawing/2014/main" id="{17788F40-25F3-421F-895E-837D019F2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CAD4901D-D509-49BB-AC94-2D55173A7111}"/>
              </a:ext>
            </a:extLst>
          </p:cNvPr>
          <p:cNvPicPr>
            <a:picLocks noChangeAspect="1"/>
          </p:cNvPicPr>
          <p:nvPr/>
        </p:nvPicPr>
        <p:blipFill>
          <a:blip r:embed="rId5"/>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43474357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1327</TotalTime>
  <Words>933</Words>
  <Application>Microsoft Office PowerPoint</Application>
  <PresentationFormat>Grand écran</PresentationFormat>
  <Paragraphs>81</Paragraphs>
  <Slides>10</Slides>
  <Notes>10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10</vt:i4>
      </vt:variant>
    </vt:vector>
  </HeadingPairs>
  <TitlesOfParts>
    <vt:vector size="14"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MARTIN Laurent (A2025)</dc:creator>
  <cp:lastModifiedBy>DACLIN Éric</cp:lastModifiedBy>
  <cp:revision>45</cp:revision>
  <dcterms:created xsi:type="dcterms:W3CDTF">2026-01-16T08:13:03Z</dcterms:created>
  <dcterms:modified xsi:type="dcterms:W3CDTF">2026-02-18T15:10:06Z</dcterms:modified>
</cp:coreProperties>
</file>