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67" r:id="rId4"/>
    <p:sldId id="260" r:id="rId5"/>
    <p:sldId id="261" r:id="rId6"/>
    <p:sldId id="268" r:id="rId7"/>
    <p:sldId id="262" r:id="rId8"/>
    <p:sldId id="263" r:id="rId9"/>
    <p:sldId id="269" r:id="rId10"/>
    <p:sldId id="264" r:id="rId11"/>
    <p:sldId id="265" r:id="rId12"/>
    <p:sldId id="270" r:id="rId13"/>
    <p:sldId id="26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Laurent (A2025)" initials="ML(" lastIdx="1" clrIdx="0">
    <p:extLst>
      <p:ext uri="{19B8F6BF-5375-455C-9EA6-DF929625EA0E}">
        <p15:presenceInfo xmlns:p15="http://schemas.microsoft.com/office/powerpoint/2012/main" userId="S-1-5-21-2000478354-2145943105-1644491937-1648913" providerId="AD"/>
      </p:ext>
    </p:extLst>
  </p:cmAuthor>
  <p:cmAuthor id="2" name="SANKARE Ndeye Toutane" initials="SNT" lastIdx="4" clrIdx="1">
    <p:extLst>
      <p:ext uri="{19B8F6BF-5375-455C-9EA6-DF929625EA0E}">
        <p15:presenceInfo xmlns:p15="http://schemas.microsoft.com/office/powerpoint/2012/main" userId="S-1-5-21-2000478354-2145943105-1644491937-523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70C0"/>
    <a:srgbClr val="FF3399"/>
    <a:srgbClr val="652D00"/>
    <a:srgbClr val="ED2F2F"/>
    <a:srgbClr val="FFCCFF"/>
    <a:srgbClr val="FF6699"/>
    <a:srgbClr val="26F83A"/>
    <a:srgbClr val="F6F127"/>
    <a:srgbClr val="D39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3" autoAdjust="0"/>
    <p:restoredTop sz="70107" autoAdjust="0"/>
  </p:normalViewPr>
  <p:slideViewPr>
    <p:cSldViewPr snapToGrid="0">
      <p:cViewPr varScale="1">
        <p:scale>
          <a:sx n="46" d="100"/>
          <a:sy n="46" d="100"/>
        </p:scale>
        <p:origin x="1352"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F6408-ACDF-4A98-BE1F-A3A963DC537C}" type="datetimeFigureOut">
              <a:rPr lang="fr-FR" smtClean="0"/>
              <a:t>18/02/2026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CD702-AE11-4637-B619-517A9F1884AC}" type="slidenum">
              <a:rPr lang="fr-FR" smtClean="0"/>
              <a:t>‹N°›</a:t>
            </a:fld>
            <a:endParaRPr lang="fr-FR"/>
          </a:p>
        </p:txBody>
      </p:sp>
    </p:spTree>
    <p:extLst>
      <p:ext uri="{BB962C8B-B14F-4D97-AF65-F5344CB8AC3E}">
        <p14:creationId xmlns:p14="http://schemas.microsoft.com/office/powerpoint/2010/main" val="374144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 A travers la Brigade Anti-Fraude de votre Caisse, nous allons, avec cette présentation, vous prévenir sur quelques types de fraude</a:t>
            </a:r>
            <a:r>
              <a:rPr lang="fr-FR" sz="1050" strike="sngStrike" baseline="0" dirty="0">
                <a:solidFill>
                  <a:srgbClr val="C00000"/>
                </a:solidFill>
              </a:rPr>
              <a:t>s</a:t>
            </a:r>
            <a:r>
              <a:rPr lang="fr-FR" sz="1050" dirty="0"/>
              <a:t>.</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sz="1050" dirty="0"/>
            </a:br>
            <a:r>
              <a:rPr lang="fr-FR" sz="1050" dirty="0"/>
              <a:t>Se faire frauder peut nous arriver à toutes et tous et nul n’est à l’abri. Ici un jeune, là un gendarme, un conseiller bancaire un peu plus loin, un chef d’entreprise ailleurs… Nous n’exagérons pas, en 2025, ces personnes ont bien été victimes des fraudeurs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Je pense aux personnes présentes dans cette salle qui auraient déjà été victimes.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Sachez que cela peut arriver à tout le monde.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50" dirty="0"/>
          </a:p>
          <a:p>
            <a:endParaRPr lang="fr-FR" dirty="0"/>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1</a:t>
            </a:fld>
            <a:endParaRPr lang="fr-FR"/>
          </a:p>
        </p:txBody>
      </p:sp>
    </p:spTree>
    <p:extLst>
      <p:ext uri="{BB962C8B-B14F-4D97-AF65-F5344CB8AC3E}">
        <p14:creationId xmlns:p14="http://schemas.microsoft.com/office/powerpoint/2010/main" val="780351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Votre carte bancaire, c’est votre argent, ne la donnez jamais ! Ni votre code. Votre banquier n’a pas besoin de connaître votre code, jamais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Ne confiez jamais votre carte à qui que ce soit.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Vos Conseillers, ici présents aujourd’hui, restent à votre disposition pour vous guider et vous accompagner. </a:t>
            </a:r>
          </a:p>
          <a:p>
            <a:endParaRPr lang="fr-FR" dirty="0"/>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12</a:t>
            </a:fld>
            <a:endParaRPr lang="fr-FR"/>
          </a:p>
        </p:txBody>
      </p:sp>
    </p:spTree>
    <p:extLst>
      <p:ext uri="{BB962C8B-B14F-4D97-AF65-F5344CB8AC3E}">
        <p14:creationId xmlns:p14="http://schemas.microsoft.com/office/powerpoint/2010/main" val="332086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n’y a pas de limite à l’imagination des escrocs</a:t>
            </a:r>
          </a:p>
          <a:p>
            <a:endParaRPr lang="fr-FR" dirty="0"/>
          </a:p>
          <a:p>
            <a:r>
              <a:rPr lang="fr-FR" dirty="0"/>
              <a:t>La manipulation est toujours de mise</a:t>
            </a:r>
          </a:p>
          <a:p>
            <a:r>
              <a:rPr lang="fr-FR" dirty="0"/>
              <a:t>- Les escrocs se basent sur beaucoup de vrais éléments, d’informations exactes collectées (ils connaissent certains éléments vous concernant) Ils parviennent à afficher le logo ou le numéro de votre Caisse. Ils gagnent votre confiance.</a:t>
            </a:r>
          </a:p>
          <a:p>
            <a:r>
              <a:rPr lang="fr-FR" dirty="0"/>
              <a:t>- Ils s’appuient sur un caractère d’urgence pour vous faire faire des opérations non souhaitées</a:t>
            </a:r>
          </a:p>
          <a:p>
            <a:r>
              <a:rPr lang="fr-FR" dirty="0"/>
              <a:t>- Ils peuvent passer des heures avec vous, pour vous rassurer et vous donner encore plus confiance.</a:t>
            </a:r>
          </a:p>
          <a:p>
            <a:endParaRPr lang="fr-FR" dirty="0"/>
          </a:p>
          <a:p>
            <a:r>
              <a:rPr lang="fr-FR" dirty="0"/>
              <a:t>En cas de doute et d’appel interrogatif, raccrochez ! Venez nous voir ou appelez nous avec un numéro que vous-même avez cherché ou composé sur votre téléphone (pas en rappelant le dernier numéro).</a:t>
            </a:r>
          </a:p>
          <a:p>
            <a:endParaRPr lang="fr-FR" dirty="0"/>
          </a:p>
          <a:p>
            <a:r>
              <a:rPr lang="fr-FR" dirty="0"/>
              <a:t>Enfin, si malheureusement vous avez été victime, prenez garde à de nouvelles tentatives dans les mois à venir. Un prétendu avocat peut vous assurer récupérer l’argent perdu. C’est un nouvel escroc…</a:t>
            </a:r>
          </a:p>
          <a:p>
            <a:endParaRPr lang="fr-FR" dirty="0"/>
          </a:p>
          <a:p>
            <a:r>
              <a:rPr lang="fr-FR" dirty="0"/>
              <a:t>Vos Conseillers, ici présents aujourd’hui, restent à votre disposition pour vous guider et vous accompagner. Notamment voyez avec eux pour utiliser Alertes / Top infos et ainsi être alerté par mail ou par SMS de la survenance d'évènements.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13</a:t>
            </a:fld>
            <a:endParaRPr lang="fr-FR"/>
          </a:p>
        </p:txBody>
      </p:sp>
    </p:spTree>
    <p:extLst>
      <p:ext uri="{BB962C8B-B14F-4D97-AF65-F5344CB8AC3E}">
        <p14:creationId xmlns:p14="http://schemas.microsoft.com/office/powerpoint/2010/main" val="193735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rencontres sur Internet…</a:t>
            </a:r>
          </a:p>
          <a:p>
            <a:endParaRPr lang="fr-FR" dirty="0"/>
          </a:p>
          <a:p>
            <a:r>
              <a:rPr lang="fr-FR" dirty="0"/>
              <a:t>De très nombreux escrocs se cachent derrière le bel homme ou la belle femme dont vous voyez la photo sur certains sites.</a:t>
            </a:r>
          </a:p>
          <a:p>
            <a:endParaRPr lang="fr-FR" dirty="0"/>
          </a:p>
          <a:p>
            <a:r>
              <a:rPr lang="fr-FR" dirty="0"/>
              <a:t>Vous échangez avec l’autre personne, vous la connaissez de plus en plus, vous commencez à vous attacher.</a:t>
            </a:r>
          </a:p>
          <a:p>
            <a:r>
              <a:rPr lang="fr-FR" dirty="0"/>
              <a:t>Un jour, il faut la dépanner, vous lui envoyez de l’argent.</a:t>
            </a:r>
          </a:p>
          <a:p>
            <a:r>
              <a:rPr lang="fr-FR" dirty="0"/>
              <a:t>Une autre fois, elle vous propose de vous rencontrer mais n’a pas d’argent. Vous lui en envoyez. Manque de chance, un contre temps surgit, le déplacement est annulé mais l’argent est conservé. Cela peut durer longtemps, tant que l’on envoie de l’argent.</a:t>
            </a:r>
          </a:p>
          <a:p>
            <a:r>
              <a:rPr lang="fr-FR" dirty="0"/>
              <a:t>Et puis, un jour, tout se termine….</a:t>
            </a:r>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2</a:t>
            </a:fld>
            <a:endParaRPr lang="fr-FR"/>
          </a:p>
        </p:txBody>
      </p:sp>
    </p:spTree>
    <p:extLst>
      <p:ext uri="{BB962C8B-B14F-4D97-AF65-F5344CB8AC3E}">
        <p14:creationId xmlns:p14="http://schemas.microsoft.com/office/powerpoint/2010/main" val="362102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Soyez méfiant. Les escrocs et comédiens sont légion !</a:t>
            </a:r>
          </a:p>
          <a:p>
            <a:endParaRPr lang="fr-FR" dirty="0"/>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3</a:t>
            </a:fld>
            <a:endParaRPr lang="fr-FR"/>
          </a:p>
        </p:txBody>
      </p:sp>
    </p:spTree>
    <p:extLst>
      <p:ext uri="{BB962C8B-B14F-4D97-AF65-F5344CB8AC3E}">
        <p14:creationId xmlns:p14="http://schemas.microsoft.com/office/powerpoint/2010/main" val="45149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une société vous promet des gains vraiment très supérieurs à ceux que vous connaissez, soyez méfiant ! </a:t>
            </a:r>
          </a:p>
          <a:p>
            <a:r>
              <a:rPr lang="fr-FR" dirty="0"/>
              <a:t>C’est une technique souvent utilisée par les escrocs :</a:t>
            </a:r>
          </a:p>
          <a:p>
            <a:pPr marL="171450" indent="-171450">
              <a:buFontTx/>
              <a:buChar char="-"/>
            </a:pPr>
            <a:r>
              <a:rPr lang="fr-FR" dirty="0"/>
              <a:t>Pour des placements</a:t>
            </a:r>
          </a:p>
          <a:p>
            <a:pPr marL="171450" indent="-171450">
              <a:buFontTx/>
              <a:buChar char="-"/>
            </a:pPr>
            <a:r>
              <a:rPr lang="fr-FR" dirty="0"/>
              <a:t>Pour des investissements </a:t>
            </a:r>
          </a:p>
          <a:p>
            <a:pPr marL="171450" indent="-171450">
              <a:buFontTx/>
              <a:buChar char="-"/>
            </a:pPr>
            <a:r>
              <a:rPr lang="fr-FR" dirty="0"/>
              <a:t>Pour des ventes de produits électroniques, voitures etc…</a:t>
            </a:r>
          </a:p>
          <a:p>
            <a:pPr marL="0" indent="0">
              <a:buFontTx/>
              <a:buNone/>
            </a:pPr>
            <a:endParaRPr lang="fr-FR" dirty="0"/>
          </a:p>
          <a:p>
            <a:pPr marL="0" indent="0">
              <a:buFontTx/>
              <a:buNone/>
            </a:pPr>
            <a:endParaRPr lang="fr-FR" dirty="0"/>
          </a:p>
          <a:p>
            <a:pPr marL="0" indent="0">
              <a:buFontTx/>
              <a:buNone/>
            </a:pPr>
            <a:r>
              <a:rPr lang="fr-FR" dirty="0"/>
              <a:t>A l’inverse, un prix cohérent avec ce qui est observé sur le marché, n’est pas un gage de sécurité non plus !</a:t>
            </a:r>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5</a:t>
            </a:fld>
            <a:endParaRPr lang="fr-FR"/>
          </a:p>
        </p:txBody>
      </p:sp>
    </p:spTree>
    <p:extLst>
      <p:ext uri="{BB962C8B-B14F-4D97-AF65-F5344CB8AC3E}">
        <p14:creationId xmlns:p14="http://schemas.microsoft.com/office/powerpoint/2010/main" val="372028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vous avez un doute, parlez en à votre conseiller.</a:t>
            </a:r>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6</a:t>
            </a:fld>
            <a:endParaRPr lang="fr-FR"/>
          </a:p>
        </p:txBody>
      </p:sp>
    </p:spTree>
    <p:extLst>
      <p:ext uri="{BB962C8B-B14F-4D97-AF65-F5344CB8AC3E}">
        <p14:creationId xmlns:p14="http://schemas.microsoft.com/office/powerpoint/2010/main" val="67951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escrocs savent aussi se faire passer pour de faux conseillers bancaires, de faux gendarmes ou faux policiers.</a:t>
            </a:r>
          </a:p>
          <a:p>
            <a:r>
              <a:rPr lang="fr-FR" dirty="0"/>
              <a:t>Le but est de vous faire peur… puis vous rassurer en vous faisant faire des opérations pour vous dérober de l’argent.</a:t>
            </a:r>
          </a:p>
          <a:p>
            <a:r>
              <a:rPr lang="fr-FR" dirty="0"/>
              <a:t>Ils vous indiquent avoir besoin de tel ou tel élément, de telle ou telle information. </a:t>
            </a:r>
          </a:p>
          <a:p>
            <a:r>
              <a:rPr lang="fr-FR" dirty="0"/>
              <a:t>Dans l’urgence, face à ce risque de fraude, on s’exécute. On donne son identifiant, parfois son code sans s’en apercevoir.</a:t>
            </a:r>
          </a:p>
          <a:p>
            <a:endParaRPr lang="fr-FR" dirty="0"/>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8</a:t>
            </a:fld>
            <a:endParaRPr lang="fr-FR"/>
          </a:p>
        </p:txBody>
      </p:sp>
    </p:spTree>
    <p:extLst>
      <p:ext uri="{BB962C8B-B14F-4D97-AF65-F5344CB8AC3E}">
        <p14:creationId xmlns:p14="http://schemas.microsoft.com/office/powerpoint/2010/main" val="239217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faux conseillers existent. Les faux gendarmes, les faux policiers, les faux inspecteurs des impôts existent aussi !</a:t>
            </a:r>
          </a:p>
          <a:p>
            <a:endParaRPr lang="fr-FR" dirty="0"/>
          </a:p>
          <a:p>
            <a:r>
              <a:rPr lang="fr-FR" dirty="0"/>
              <a:t>Ne cédez pas à l’urgence ! Le téléphone est souvent utilisé par les fraudeurs. Même si le numéro affiché est celui du Crédit Mutuel, de la gendarmerie, ça peut être faux !</a:t>
            </a:r>
          </a:p>
          <a:p>
            <a:endParaRPr lang="fr-FR" dirty="0"/>
          </a:p>
          <a:p>
            <a:r>
              <a:rPr lang="fr-FR" dirty="0"/>
              <a:t>Ne donnez jamais vos données personnelles, vos identifiants ou vos codes secrets.</a:t>
            </a:r>
          </a:p>
          <a:p>
            <a:endParaRPr lang="fr-FR" dirty="0"/>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9</a:t>
            </a:fld>
            <a:endParaRPr lang="fr-FR"/>
          </a:p>
        </p:txBody>
      </p:sp>
    </p:spTree>
    <p:extLst>
      <p:ext uri="{BB962C8B-B14F-4D97-AF65-F5344CB8AC3E}">
        <p14:creationId xmlns:p14="http://schemas.microsoft.com/office/powerpoint/2010/main" val="172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10</a:t>
            </a:fld>
            <a:endParaRPr lang="fr-FR"/>
          </a:p>
        </p:txBody>
      </p:sp>
    </p:spTree>
    <p:extLst>
      <p:ext uri="{BB962C8B-B14F-4D97-AF65-F5344CB8AC3E}">
        <p14:creationId xmlns:p14="http://schemas.microsoft.com/office/powerpoint/2010/main" val="221091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suite du faux conseiller, du faux gendarme ou policier, c’est le faux coursier.</a:t>
            </a:r>
          </a:p>
          <a:p>
            <a:r>
              <a:rPr lang="fr-FR" dirty="0"/>
              <a:t>Le fraudeur vous prévient qu’il vous envoie quelqu’un qui va venir à votre domicile pour </a:t>
            </a:r>
          </a:p>
          <a:p>
            <a:r>
              <a:rPr lang="fr-FR" dirty="0"/>
              <a:t>récupérer votre Carte Bancaire. Même avec des habits ou une voiture marquée Crédit Mutuel.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demandent que vous la coupiez en 2 mais pas sur la puce ! La puce reste intacte et la carte fonctionne encore. Il suffit de la recoller pour s’en servir de nouveau. </a:t>
            </a:r>
          </a:p>
          <a:p>
            <a:r>
              <a:rPr lang="fr-FR" dirty="0"/>
              <a:t>Les escrocs savent le faire ! </a:t>
            </a:r>
          </a:p>
          <a:p>
            <a:endParaRPr lang="fr-FR" dirty="0"/>
          </a:p>
        </p:txBody>
      </p:sp>
      <p:sp>
        <p:nvSpPr>
          <p:cNvPr id="4" name="Espace réservé du numéro de diapositive 3"/>
          <p:cNvSpPr>
            <a:spLocks noGrp="1"/>
          </p:cNvSpPr>
          <p:nvPr>
            <p:ph type="sldNum" sz="quarter" idx="5"/>
          </p:nvPr>
        </p:nvSpPr>
        <p:spPr/>
        <p:txBody>
          <a:bodyPr/>
          <a:lstStyle/>
          <a:p>
            <a:fld id="{0C7CD702-AE11-4637-B619-517A9F1884AC}" type="slidenum">
              <a:rPr lang="fr-FR" smtClean="0"/>
              <a:t>11</a:t>
            </a:fld>
            <a:endParaRPr lang="fr-FR"/>
          </a:p>
        </p:txBody>
      </p:sp>
    </p:spTree>
    <p:extLst>
      <p:ext uri="{BB962C8B-B14F-4D97-AF65-F5344CB8AC3E}">
        <p14:creationId xmlns:p14="http://schemas.microsoft.com/office/powerpoint/2010/main" val="422636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D2DE76-A98C-443B-8F57-78125BB53E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8B0B058-2DF2-4698-B78A-5FB919F89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93E9DE8-49CA-403A-A64C-3C54B1FF1FCA}"/>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5" name="Espace réservé du pied de page 4">
            <a:extLst>
              <a:ext uri="{FF2B5EF4-FFF2-40B4-BE49-F238E27FC236}">
                <a16:creationId xmlns:a16="http://schemas.microsoft.com/office/drawing/2014/main" id="{6C0DB7BC-DBE4-4C19-8C27-A59DE9A250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263CC9-AD7C-4CA2-8EC5-7013973C9D50}"/>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50549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A81D00-2F60-4186-B886-2AC5FD5FF86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D05A5CC-F90D-4A6B-B39B-32368E02B5B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F454BC-85AC-4FED-A25E-6433E6A9A382}"/>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5" name="Espace réservé du pied de page 4">
            <a:extLst>
              <a:ext uri="{FF2B5EF4-FFF2-40B4-BE49-F238E27FC236}">
                <a16:creationId xmlns:a16="http://schemas.microsoft.com/office/drawing/2014/main" id="{FCE9986E-512E-4DDF-9074-8987DE657A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536AE5-8E23-4325-B58F-E19036E61DF7}"/>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355700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C11BA3-28F4-40A3-B1AF-DFF38898561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AD9EE71-1FC4-447B-9A17-E6064BC38F5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479370-165B-478C-94AA-D85F6737320C}"/>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5" name="Espace réservé du pied de page 4">
            <a:extLst>
              <a:ext uri="{FF2B5EF4-FFF2-40B4-BE49-F238E27FC236}">
                <a16:creationId xmlns:a16="http://schemas.microsoft.com/office/drawing/2014/main" id="{87C98302-5248-4319-94E3-E0A832BEA7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B42AD1-7CA3-425D-8811-375BCE58CE6D}"/>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108188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898B-9E1A-4C1D-977A-6283F997C2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2CF4A35-8F05-4244-9793-26DD8247957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4ACB7F-C788-4618-A0AF-C285332D4833}"/>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5" name="Espace réservé du pied de page 4">
            <a:extLst>
              <a:ext uri="{FF2B5EF4-FFF2-40B4-BE49-F238E27FC236}">
                <a16:creationId xmlns:a16="http://schemas.microsoft.com/office/drawing/2014/main" id="{C5A70F52-80D0-4666-9AAB-9FAB5067CF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62FB0B-61F3-48F1-9B2C-BC92DDB8C1B3}"/>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156584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6607C-4C95-462C-8EAC-F1BDF65D0C9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93D43BB-171B-4356-BED2-24609759F1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159324-E169-4E43-B46C-04B1FAEAD78F}"/>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5" name="Espace réservé du pied de page 4">
            <a:extLst>
              <a:ext uri="{FF2B5EF4-FFF2-40B4-BE49-F238E27FC236}">
                <a16:creationId xmlns:a16="http://schemas.microsoft.com/office/drawing/2014/main" id="{14C0BCBB-3D4E-44BF-8E37-49B2D17EB6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196E90-8B7A-4434-A691-17E2CA41744D}"/>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354189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0B0F7-F9EA-4A46-A16A-C263265924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0EF288C-8321-4B9C-B3CA-E7E0A9F50BF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922461-29CF-4B55-9A8C-DF374D02096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90D0DF8-AAE0-47D2-B50A-542325605E75}"/>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6" name="Espace réservé du pied de page 5">
            <a:extLst>
              <a:ext uri="{FF2B5EF4-FFF2-40B4-BE49-F238E27FC236}">
                <a16:creationId xmlns:a16="http://schemas.microsoft.com/office/drawing/2014/main" id="{A91FF9C8-5072-4B77-B4B2-E51024AE8F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5E6437-9151-406C-A2C0-4C81CBADBABD}"/>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8371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8FC1E4-953C-4432-B6AF-EBF3139B0FD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8929A50-9B8B-44D6-8157-8D02775746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D3549B7-4D13-4863-A4D7-FAE57E4F7F5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4065467-6CA7-4694-B298-4B86F76DA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79AE28-34BA-4E6B-AF77-05538D6D1F2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E325633-839B-4516-81BD-F55967973844}"/>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8" name="Espace réservé du pied de page 7">
            <a:extLst>
              <a:ext uri="{FF2B5EF4-FFF2-40B4-BE49-F238E27FC236}">
                <a16:creationId xmlns:a16="http://schemas.microsoft.com/office/drawing/2014/main" id="{1A7C4F63-E9D3-4FEE-BDF7-4E364850658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DE8C188-7164-41BD-BCA3-B6D1588DDD6D}"/>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415801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208CF-ECF0-4949-822C-1AB9D02F81D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5082857-6C65-472D-AFC9-6529A4683A7C}"/>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4" name="Espace réservé du pied de page 3">
            <a:extLst>
              <a:ext uri="{FF2B5EF4-FFF2-40B4-BE49-F238E27FC236}">
                <a16:creationId xmlns:a16="http://schemas.microsoft.com/office/drawing/2014/main" id="{0B8FE5C8-DDA3-4E6A-95DE-CFA415802F7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245C28F-5F1D-4AD9-9B01-F04CB066245D}"/>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116376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D5B413B-E550-412D-9CB4-37B345325F7C}"/>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3" name="Espace réservé du pied de page 2">
            <a:extLst>
              <a:ext uri="{FF2B5EF4-FFF2-40B4-BE49-F238E27FC236}">
                <a16:creationId xmlns:a16="http://schemas.microsoft.com/office/drawing/2014/main" id="{5C0CEF5B-61AD-4F48-AECD-70787A47FD9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9679500-C025-4725-ACFE-AADB8E476150}"/>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266049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282ED-E509-459F-A15A-A5AF356EA5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CA99B30-7A7E-4732-8981-47160DB1B6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2C24893-255F-4EFC-B4FE-408D17E09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FED3E6-8513-44AF-8EA6-BB56CF2CD605}"/>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6" name="Espace réservé du pied de page 5">
            <a:extLst>
              <a:ext uri="{FF2B5EF4-FFF2-40B4-BE49-F238E27FC236}">
                <a16:creationId xmlns:a16="http://schemas.microsoft.com/office/drawing/2014/main" id="{F7AA5C1F-09E3-4CA5-A952-D85E3D94B4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63E9E2-D767-45E7-AD87-485733E26E62}"/>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114961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08A6E-83D9-482E-A6E4-467F96F5C7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8DA66A1-5F70-4E97-8D24-D314A98A54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E5B8EEA-B658-4C9F-9E12-42DB903BA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5A5F81-D55D-46C9-A136-74331AA41AE6}"/>
              </a:ext>
            </a:extLst>
          </p:cNvPr>
          <p:cNvSpPr>
            <a:spLocks noGrp="1"/>
          </p:cNvSpPr>
          <p:nvPr>
            <p:ph type="dt" sz="half" idx="10"/>
          </p:nvPr>
        </p:nvSpPr>
        <p:spPr/>
        <p:txBody>
          <a:bodyPr/>
          <a:lstStyle/>
          <a:p>
            <a:fld id="{02F2CE82-6749-43B9-A975-78BD1268A0F6}" type="datetimeFigureOut">
              <a:rPr lang="fr-FR" smtClean="0"/>
              <a:t>18/02/2026</a:t>
            </a:fld>
            <a:endParaRPr lang="fr-FR"/>
          </a:p>
        </p:txBody>
      </p:sp>
      <p:sp>
        <p:nvSpPr>
          <p:cNvPr id="6" name="Espace réservé du pied de page 5">
            <a:extLst>
              <a:ext uri="{FF2B5EF4-FFF2-40B4-BE49-F238E27FC236}">
                <a16:creationId xmlns:a16="http://schemas.microsoft.com/office/drawing/2014/main" id="{C008DF2A-F189-4853-9AE1-C39FE31E77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CE12BDA-4AA9-447E-BB1F-FDCBAB88A951}"/>
              </a:ext>
            </a:extLst>
          </p:cNvPr>
          <p:cNvSpPr>
            <a:spLocks noGrp="1"/>
          </p:cNvSpPr>
          <p:nvPr>
            <p:ph type="sldNum" sz="quarter" idx="12"/>
          </p:nvPr>
        </p:nvSpPr>
        <p:spPr/>
        <p:txBody>
          <a:bodyPr/>
          <a:lstStyle/>
          <a:p>
            <a:fld id="{FA01CE7D-1641-4272-A97C-11F69EEFB896}" type="slidenum">
              <a:rPr lang="fr-FR" smtClean="0"/>
              <a:t>‹N°›</a:t>
            </a:fld>
            <a:endParaRPr lang="fr-FR"/>
          </a:p>
        </p:txBody>
      </p:sp>
    </p:spTree>
    <p:extLst>
      <p:ext uri="{BB962C8B-B14F-4D97-AF65-F5344CB8AC3E}">
        <p14:creationId xmlns:p14="http://schemas.microsoft.com/office/powerpoint/2010/main" val="50435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42ED79-87A7-430B-9877-AC2AB7D92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DF1ADA3-1EE2-42D3-A97D-AB46628E4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217D6D-68CD-46EA-8486-7AE80EE3C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2CE82-6749-43B9-A975-78BD1268A0F6}" type="datetimeFigureOut">
              <a:rPr lang="fr-FR" smtClean="0"/>
              <a:t>18/02/2026</a:t>
            </a:fld>
            <a:endParaRPr lang="fr-FR"/>
          </a:p>
        </p:txBody>
      </p:sp>
      <p:sp>
        <p:nvSpPr>
          <p:cNvPr id="5" name="Espace réservé du pied de page 4">
            <a:extLst>
              <a:ext uri="{FF2B5EF4-FFF2-40B4-BE49-F238E27FC236}">
                <a16:creationId xmlns:a16="http://schemas.microsoft.com/office/drawing/2014/main" id="{56B3E936-6079-4EC5-9918-4489797D0D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67355A-2F80-445A-B692-ED000B4629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CE7D-1641-4272-A97C-11F69EEFB896}" type="slidenum">
              <a:rPr lang="fr-FR" smtClean="0"/>
              <a:t>‹N°›</a:t>
            </a:fld>
            <a:endParaRPr lang="fr-FR"/>
          </a:p>
        </p:txBody>
      </p:sp>
    </p:spTree>
    <p:extLst>
      <p:ext uri="{BB962C8B-B14F-4D97-AF65-F5344CB8AC3E}">
        <p14:creationId xmlns:p14="http://schemas.microsoft.com/office/powerpoint/2010/main" val="328207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1.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8.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9.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10.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11.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2.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3.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2.png"/><Relationship Id="rId3" Type="http://schemas.microsoft.com/office/2007/relationships/hdphoto" Target="../media/hdphoto1.wdp"/><Relationship Id="rId21" Type="http://schemas.microsoft.com/office/2007/relationships/hdphoto" Target="../media/hdphoto7.wdp"/><Relationship Id="rId7" Type="http://schemas.microsoft.com/office/2007/relationships/hdphoto" Target="../media/hdphoto3.wdp"/><Relationship Id="rId12" Type="http://schemas.openxmlformats.org/officeDocument/2006/relationships/image" Target="../media/image8.png"/><Relationship Id="rId17" Type="http://schemas.microsoft.com/office/2007/relationships/hdphoto" Target="../media/hdphoto5.wdp"/><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24" Type="http://schemas.openxmlformats.org/officeDocument/2006/relationships/image" Target="../media/image15.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8.wdp"/><Relationship Id="rId10" Type="http://schemas.openxmlformats.org/officeDocument/2006/relationships/image" Target="../media/image6.png"/><Relationship Id="rId19" Type="http://schemas.microsoft.com/office/2007/relationships/hdphoto" Target="../media/hdphoto6.wdp"/><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4.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5.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2.png"/><Relationship Id="rId3" Type="http://schemas.microsoft.com/office/2007/relationships/hdphoto" Target="../media/hdphoto1.wdp"/><Relationship Id="rId21" Type="http://schemas.microsoft.com/office/2007/relationships/hdphoto" Target="../media/hdphoto7.wdp"/><Relationship Id="rId7" Type="http://schemas.microsoft.com/office/2007/relationships/hdphoto" Target="../media/hdphoto3.wdp"/><Relationship Id="rId12" Type="http://schemas.openxmlformats.org/officeDocument/2006/relationships/image" Target="../media/image8.png"/><Relationship Id="rId17" Type="http://schemas.microsoft.com/office/2007/relationships/hdphoto" Target="../media/hdphoto5.wdp"/><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24" Type="http://schemas.openxmlformats.org/officeDocument/2006/relationships/image" Target="../media/image15.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8.wdp"/><Relationship Id="rId10" Type="http://schemas.openxmlformats.org/officeDocument/2006/relationships/image" Target="../media/image6.png"/><Relationship Id="rId19" Type="http://schemas.microsoft.com/office/2007/relationships/hdphoto" Target="../media/hdphoto6.wdp"/><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6.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7.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9.png"/><Relationship Id="rId22"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606489" y="480060"/>
            <a:ext cx="10963469" cy="5943600"/>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799984" y="668482"/>
            <a:ext cx="10590245" cy="5598367"/>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5296133" y="1876706"/>
            <a:ext cx="2642606" cy="1617576"/>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5514437" y="2030418"/>
            <a:ext cx="1165216" cy="2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b="1" dirty="0">
                <a:solidFill>
                  <a:srgbClr val="0070C0"/>
                </a:solidFill>
              </a:rPr>
              <a:t>FRAUDE AU FAUX CONSEILLER</a:t>
            </a:r>
          </a:p>
          <a:p>
            <a:pPr algn="ctr"/>
            <a:endParaRPr lang="fr-FR" sz="500" dirty="0">
              <a:solidFill>
                <a:srgbClr val="0070C0"/>
              </a:solidFill>
            </a:endParaRPr>
          </a:p>
        </p:txBody>
      </p:sp>
      <p:grpSp>
        <p:nvGrpSpPr>
          <p:cNvPr id="7" name="Groupe 6">
            <a:extLst>
              <a:ext uri="{FF2B5EF4-FFF2-40B4-BE49-F238E27FC236}">
                <a16:creationId xmlns:a16="http://schemas.microsoft.com/office/drawing/2014/main" id="{CD46ABE0-386E-4533-BF0A-FECDD30D2DEB}"/>
              </a:ext>
            </a:extLst>
          </p:cNvPr>
          <p:cNvGrpSpPr/>
          <p:nvPr/>
        </p:nvGrpSpPr>
        <p:grpSpPr>
          <a:xfrm>
            <a:off x="5513508" y="2361587"/>
            <a:ext cx="1166146" cy="972071"/>
            <a:chOff x="5513508" y="2361587"/>
            <a:chExt cx="1166146" cy="972071"/>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6050351" y="2361587"/>
              <a:ext cx="629303" cy="296640"/>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5514437" y="2361587"/>
              <a:ext cx="581599" cy="296640"/>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6050351" y="2697695"/>
              <a:ext cx="629303" cy="296640"/>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5514437" y="2697695"/>
              <a:ext cx="581599" cy="296640"/>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6049422" y="3037018"/>
              <a:ext cx="629303" cy="296640"/>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5513508" y="3037018"/>
              <a:ext cx="581599" cy="296640"/>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64892" y="2071036"/>
            <a:ext cx="1411461" cy="1411461"/>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4264755" y="4134464"/>
            <a:ext cx="2926815" cy="1791544"/>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4506537" y="4304706"/>
            <a:ext cx="1290534" cy="2690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00B050"/>
                </a:solidFill>
              </a:rPr>
              <a:t>FRAUDE AUX FAUX INVESTISSEMENTS</a:t>
            </a:r>
          </a:p>
        </p:txBody>
      </p:sp>
      <p:grpSp>
        <p:nvGrpSpPr>
          <p:cNvPr id="3" name="Groupe 2">
            <a:extLst>
              <a:ext uri="{FF2B5EF4-FFF2-40B4-BE49-F238E27FC236}">
                <a16:creationId xmlns:a16="http://schemas.microsoft.com/office/drawing/2014/main" id="{04AFC09F-5DC3-4DF9-859D-3B9ADB087AA5}"/>
              </a:ext>
            </a:extLst>
          </p:cNvPr>
          <p:cNvGrpSpPr/>
          <p:nvPr/>
        </p:nvGrpSpPr>
        <p:grpSpPr>
          <a:xfrm>
            <a:off x="4505508" y="4671493"/>
            <a:ext cx="1291567" cy="1076631"/>
            <a:chOff x="4505508" y="4671493"/>
            <a:chExt cx="1291567" cy="1076631"/>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5100088" y="4671493"/>
              <a:ext cx="696984" cy="328542"/>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4506537" y="4671494"/>
              <a:ext cx="644149" cy="328544"/>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5100091" y="5043754"/>
              <a:ext cx="696984" cy="328544"/>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4506539" y="5043755"/>
              <a:ext cx="644149" cy="328544"/>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5099060" y="5419580"/>
              <a:ext cx="696984" cy="328544"/>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4505508" y="5419576"/>
              <a:ext cx="644149" cy="328544"/>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5808532" y="4402372"/>
            <a:ext cx="1412085" cy="1412085"/>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7510362" y="3217829"/>
            <a:ext cx="2944068" cy="1802105"/>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7753570" y="3389076"/>
            <a:ext cx="1298141" cy="270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solidFill>
                  <a:srgbClr val="FF0000"/>
                </a:solidFill>
              </a:rPr>
              <a:t>FRAUDE AU FAUX COURSIER</a:t>
            </a:r>
          </a:p>
          <a:p>
            <a:pPr algn="ctr"/>
            <a:endParaRPr lang="fr-FR" sz="700" dirty="0">
              <a:solidFill>
                <a:srgbClr val="FF0000"/>
              </a:solidFill>
            </a:endParaRPr>
          </a:p>
        </p:txBody>
      </p:sp>
      <p:grpSp>
        <p:nvGrpSpPr>
          <p:cNvPr id="8" name="Groupe 7">
            <a:extLst>
              <a:ext uri="{FF2B5EF4-FFF2-40B4-BE49-F238E27FC236}">
                <a16:creationId xmlns:a16="http://schemas.microsoft.com/office/drawing/2014/main" id="{7B34DBD0-36C5-4458-9B56-3719C5B20950}"/>
              </a:ext>
            </a:extLst>
          </p:cNvPr>
          <p:cNvGrpSpPr/>
          <p:nvPr/>
        </p:nvGrpSpPr>
        <p:grpSpPr>
          <a:xfrm>
            <a:off x="7752535" y="3758024"/>
            <a:ext cx="1299176" cy="1082963"/>
            <a:chOff x="7752535" y="3758024"/>
            <a:chExt cx="1299176" cy="1082963"/>
          </a:xfrm>
        </p:grpSpPr>
        <p:grpSp>
          <p:nvGrpSpPr>
            <p:cNvPr id="653" name="Groupe 652">
              <a:extLst>
                <a:ext uri="{FF2B5EF4-FFF2-40B4-BE49-F238E27FC236}">
                  <a16:creationId xmlns:a16="http://schemas.microsoft.com/office/drawing/2014/main" id="{9C3758B8-FFB2-4DB5-AE10-7EBC9E4E0E0F}"/>
                </a:ext>
              </a:extLst>
            </p:cNvPr>
            <p:cNvGrpSpPr/>
            <p:nvPr/>
          </p:nvGrpSpPr>
          <p:grpSpPr>
            <a:xfrm>
              <a:off x="8350619" y="3758024"/>
              <a:ext cx="701092" cy="330480"/>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a:off x="7753570" y="3758024"/>
              <a:ext cx="647946" cy="330480"/>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a:off x="8350619" y="4132474"/>
              <a:ext cx="701092" cy="330480"/>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a:off x="7753570" y="4132474"/>
              <a:ext cx="647946" cy="330480"/>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a:off x="8349584" y="4510507"/>
              <a:ext cx="701092" cy="330480"/>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a:off x="7752535" y="4510507"/>
              <a:ext cx="647946" cy="330480"/>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154693" y="3615386"/>
            <a:ext cx="1178970" cy="1178971"/>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3835675" y="1025551"/>
            <a:ext cx="4336584" cy="443518"/>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9024141" y="1126514"/>
            <a:ext cx="1144547" cy="1352790"/>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3574873" y="4249518"/>
            <a:ext cx="1141204" cy="1348839"/>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4413779" y="1765166"/>
            <a:ext cx="1137807" cy="1456022"/>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1351738" y="3825558"/>
            <a:ext cx="1484909" cy="1658049"/>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831153">
            <a:off x="9507864" y="4096592"/>
            <a:ext cx="1653616" cy="1878805"/>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9943304" y="1818870"/>
            <a:ext cx="1092771" cy="1470279"/>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2205937" y="2458707"/>
            <a:ext cx="2492223" cy="1525524"/>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2411818" y="2603671"/>
            <a:ext cx="1098907" cy="229117"/>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2410942" y="2915995"/>
            <a:ext cx="1099783" cy="916753"/>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3645536" y="2947255"/>
            <a:ext cx="839512" cy="766145"/>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1032098" y="956552"/>
            <a:ext cx="1925631" cy="2337177"/>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2721743" y="1289497"/>
            <a:ext cx="816473" cy="854830"/>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8225098" y="1928192"/>
            <a:ext cx="994232" cy="104094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7760984" y="4816197"/>
            <a:ext cx="975984" cy="1021835"/>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395777">
            <a:off x="5915128" y="3327994"/>
            <a:ext cx="878802" cy="920087"/>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3159455" y="3779067"/>
            <a:ext cx="724293" cy="75832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2710799" y="1320757"/>
            <a:ext cx="820707" cy="820707"/>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7875033" y="4999687"/>
            <a:ext cx="743118" cy="743118"/>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8359945" y="2152117"/>
            <a:ext cx="681396" cy="681396"/>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3178453" y="3867827"/>
            <a:ext cx="692636" cy="692636"/>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608829">
            <a:off x="5881244" y="3326140"/>
            <a:ext cx="976468" cy="976468"/>
          </a:xfrm>
          <a:prstGeom prst="rect">
            <a:avLst/>
          </a:prstGeom>
        </p:spPr>
      </p:pic>
      <p:pic>
        <p:nvPicPr>
          <p:cNvPr id="746" name="Image 745">
            <a:extLst>
              <a:ext uri="{FF2B5EF4-FFF2-40B4-BE49-F238E27FC236}">
                <a16:creationId xmlns:a16="http://schemas.microsoft.com/office/drawing/2014/main" id="{D45120C4-DAEA-48C7-922D-D2AD6FAE4421}"/>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644141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606489" y="480060"/>
            <a:ext cx="10963469" cy="5943600"/>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799984" y="668482"/>
            <a:ext cx="10590245" cy="5598367"/>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5296133" y="1876706"/>
            <a:ext cx="2642606" cy="1617576"/>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5514437" y="2030418"/>
            <a:ext cx="1165216" cy="2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b="1" dirty="0">
                <a:solidFill>
                  <a:srgbClr val="0070C0"/>
                </a:solidFill>
              </a:rPr>
              <a:t>FRAUDE AU FAUX CONSEILLER</a:t>
            </a:r>
          </a:p>
          <a:p>
            <a:pPr algn="ctr"/>
            <a:endParaRPr lang="fr-FR" sz="400" dirty="0">
              <a:solidFill>
                <a:srgbClr val="0070C0"/>
              </a:solidFill>
            </a:endParaRPr>
          </a:p>
        </p:txBody>
      </p:sp>
      <p:grpSp>
        <p:nvGrpSpPr>
          <p:cNvPr id="7" name="Groupe 6">
            <a:extLst>
              <a:ext uri="{FF2B5EF4-FFF2-40B4-BE49-F238E27FC236}">
                <a16:creationId xmlns:a16="http://schemas.microsoft.com/office/drawing/2014/main" id="{BC5EA818-01B1-489A-8BB0-E74FC7D4E4B1}"/>
              </a:ext>
            </a:extLst>
          </p:cNvPr>
          <p:cNvGrpSpPr/>
          <p:nvPr/>
        </p:nvGrpSpPr>
        <p:grpSpPr>
          <a:xfrm>
            <a:off x="5513508" y="2361587"/>
            <a:ext cx="1166146" cy="972071"/>
            <a:chOff x="5513508" y="2361587"/>
            <a:chExt cx="1166146" cy="972071"/>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6050351" y="2361587"/>
              <a:ext cx="629303" cy="296640"/>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5514437" y="2361587"/>
              <a:ext cx="581599" cy="296640"/>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6050351" y="2697695"/>
              <a:ext cx="629303" cy="296640"/>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5514437" y="2697695"/>
              <a:ext cx="581599" cy="296640"/>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6049422" y="3037018"/>
              <a:ext cx="629303" cy="296640"/>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5513508" y="3037018"/>
              <a:ext cx="581599" cy="296640"/>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64892" y="2071036"/>
            <a:ext cx="1411461" cy="1411461"/>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4264755" y="4134464"/>
            <a:ext cx="2926815" cy="1791544"/>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4506537" y="4304707"/>
            <a:ext cx="1290534" cy="2690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00B050"/>
                </a:solidFill>
              </a:rPr>
              <a:t>FRAUDE AUX FAUX INVESTISSEMENTS</a:t>
            </a:r>
          </a:p>
        </p:txBody>
      </p:sp>
      <p:grpSp>
        <p:nvGrpSpPr>
          <p:cNvPr id="3" name="Groupe 2">
            <a:extLst>
              <a:ext uri="{FF2B5EF4-FFF2-40B4-BE49-F238E27FC236}">
                <a16:creationId xmlns:a16="http://schemas.microsoft.com/office/drawing/2014/main" id="{56DBAEA6-95F1-45DF-AFD9-B094DEB51414}"/>
              </a:ext>
            </a:extLst>
          </p:cNvPr>
          <p:cNvGrpSpPr/>
          <p:nvPr/>
        </p:nvGrpSpPr>
        <p:grpSpPr>
          <a:xfrm>
            <a:off x="4505508" y="4671493"/>
            <a:ext cx="1291564" cy="1076616"/>
            <a:chOff x="4505508" y="4671493"/>
            <a:chExt cx="1291564" cy="1076616"/>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5100088" y="4671493"/>
              <a:ext cx="696984" cy="328543"/>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4506537" y="4671493"/>
              <a:ext cx="644149" cy="328543"/>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5100088" y="5043749"/>
              <a:ext cx="696984" cy="328543"/>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4506537" y="5043749"/>
              <a:ext cx="644149" cy="328543"/>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5099059" y="5419566"/>
              <a:ext cx="696984" cy="328543"/>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4505508" y="5419566"/>
              <a:ext cx="644149" cy="328543"/>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5808532" y="4402372"/>
            <a:ext cx="1412085" cy="1412085"/>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7510362" y="3217829"/>
            <a:ext cx="2944068" cy="1802105"/>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7753570" y="3389076"/>
            <a:ext cx="1298141" cy="270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b="1" dirty="0">
                <a:solidFill>
                  <a:srgbClr val="FF0000"/>
                </a:solidFill>
              </a:rPr>
              <a:t>FRAUDE AU FAUX COURSIER</a:t>
            </a:r>
          </a:p>
          <a:p>
            <a:pPr algn="ctr"/>
            <a:endParaRPr lang="fr-FR" sz="500" dirty="0">
              <a:solidFill>
                <a:srgbClr val="FF0000"/>
              </a:solidFill>
            </a:endParaRPr>
          </a:p>
        </p:txBody>
      </p:sp>
      <p:grpSp>
        <p:nvGrpSpPr>
          <p:cNvPr id="8" name="Groupe 7">
            <a:extLst>
              <a:ext uri="{FF2B5EF4-FFF2-40B4-BE49-F238E27FC236}">
                <a16:creationId xmlns:a16="http://schemas.microsoft.com/office/drawing/2014/main" id="{8864A8CB-731E-42F7-94E4-150B06BE8A3F}"/>
              </a:ext>
            </a:extLst>
          </p:cNvPr>
          <p:cNvGrpSpPr/>
          <p:nvPr/>
        </p:nvGrpSpPr>
        <p:grpSpPr>
          <a:xfrm>
            <a:off x="7752535" y="3758024"/>
            <a:ext cx="1299176" cy="1082963"/>
            <a:chOff x="7752535" y="3758024"/>
            <a:chExt cx="1299176" cy="1082963"/>
          </a:xfrm>
        </p:grpSpPr>
        <p:grpSp>
          <p:nvGrpSpPr>
            <p:cNvPr id="653" name="Groupe 652">
              <a:extLst>
                <a:ext uri="{FF2B5EF4-FFF2-40B4-BE49-F238E27FC236}">
                  <a16:creationId xmlns:a16="http://schemas.microsoft.com/office/drawing/2014/main" id="{9C3758B8-FFB2-4DB5-AE10-7EBC9E4E0E0F}"/>
                </a:ext>
              </a:extLst>
            </p:cNvPr>
            <p:cNvGrpSpPr/>
            <p:nvPr/>
          </p:nvGrpSpPr>
          <p:grpSpPr>
            <a:xfrm>
              <a:off x="8350619" y="3758024"/>
              <a:ext cx="701092" cy="330480"/>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a:off x="7753570" y="3758024"/>
              <a:ext cx="647946" cy="330480"/>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a:off x="8350619" y="4132474"/>
              <a:ext cx="701092" cy="330480"/>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a:off x="7753570" y="4132474"/>
              <a:ext cx="647946" cy="330480"/>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a:off x="8349584" y="4510507"/>
              <a:ext cx="701092" cy="330480"/>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a:off x="7752535" y="4510507"/>
              <a:ext cx="647946" cy="330480"/>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154693" y="3615386"/>
            <a:ext cx="1178970" cy="1178971"/>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3835675" y="1025551"/>
            <a:ext cx="4336584" cy="443518"/>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9024141" y="1126514"/>
            <a:ext cx="1144547" cy="1352790"/>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3574873" y="4249518"/>
            <a:ext cx="1141204" cy="1348839"/>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4413779" y="1765166"/>
            <a:ext cx="1137807" cy="1456022"/>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1351738" y="3825558"/>
            <a:ext cx="1484909" cy="1658049"/>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831153">
            <a:off x="9507864" y="4096592"/>
            <a:ext cx="1653616" cy="1878805"/>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9943304" y="1818870"/>
            <a:ext cx="1092771" cy="1470279"/>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2205937" y="2458707"/>
            <a:ext cx="2492223" cy="1525524"/>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2411818" y="2603671"/>
            <a:ext cx="1098907" cy="229117"/>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2410942" y="2915995"/>
            <a:ext cx="1099783" cy="916753"/>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3645536" y="2947255"/>
            <a:ext cx="839512" cy="766145"/>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1032098" y="956552"/>
            <a:ext cx="1925631" cy="2337177"/>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2721743" y="1289497"/>
            <a:ext cx="816473" cy="854830"/>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8225098" y="1928192"/>
            <a:ext cx="994232" cy="104094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7760984" y="4816197"/>
            <a:ext cx="975984" cy="1021835"/>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395777">
            <a:off x="5915128" y="3327994"/>
            <a:ext cx="878802" cy="920087"/>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3159455" y="3779067"/>
            <a:ext cx="724293" cy="75832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2710799" y="1320757"/>
            <a:ext cx="820707" cy="820707"/>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7875033" y="4999687"/>
            <a:ext cx="743118" cy="743118"/>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8359945" y="2152117"/>
            <a:ext cx="681396" cy="681396"/>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3178453" y="3867827"/>
            <a:ext cx="692636" cy="692636"/>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608829">
            <a:off x="5881244" y="3326140"/>
            <a:ext cx="976468" cy="976468"/>
          </a:xfrm>
          <a:prstGeom prst="rect">
            <a:avLst/>
          </a:prstGeom>
        </p:spPr>
      </p:pic>
      <p:pic>
        <p:nvPicPr>
          <p:cNvPr id="746" name="Image 745">
            <a:extLst>
              <a:ext uri="{FF2B5EF4-FFF2-40B4-BE49-F238E27FC236}">
                <a16:creationId xmlns:a16="http://schemas.microsoft.com/office/drawing/2014/main" id="{A362711F-913F-4FBE-9F34-824C5824CAB2}"/>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1335337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22366038" y="-9013372"/>
            <a:ext cx="37518954" cy="20340063"/>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21703863" y="-8368558"/>
            <a:ext cx="36241715" cy="19158614"/>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8224063" y="-5819765"/>
            <a:ext cx="9043471" cy="5535635"/>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7476987" y="-5293735"/>
            <a:ext cx="3987578" cy="8313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b="1" dirty="0">
                <a:solidFill>
                  <a:srgbClr val="0070C0"/>
                </a:solidFill>
              </a:rPr>
              <a:t>FRAUDE AU FAUX CONSEILLER</a:t>
            </a:r>
          </a:p>
          <a:p>
            <a:pPr algn="ctr"/>
            <a:endParaRPr lang="fr-FR" sz="400" dirty="0">
              <a:solidFill>
                <a:srgbClr val="0070C0"/>
              </a:solidFill>
            </a:endParaRPr>
          </a:p>
        </p:txBody>
      </p:sp>
      <p:grpSp>
        <p:nvGrpSpPr>
          <p:cNvPr id="7" name="Groupe 6">
            <a:extLst>
              <a:ext uri="{FF2B5EF4-FFF2-40B4-BE49-F238E27FC236}">
                <a16:creationId xmlns:a16="http://schemas.microsoft.com/office/drawing/2014/main" id="{BC5EA818-01B1-489A-8BB0-E74FC7D4E4B1}"/>
              </a:ext>
            </a:extLst>
          </p:cNvPr>
          <p:cNvGrpSpPr/>
          <p:nvPr/>
        </p:nvGrpSpPr>
        <p:grpSpPr>
          <a:xfrm>
            <a:off x="-7480166" y="-4160416"/>
            <a:ext cx="3990760" cy="3326601"/>
            <a:chOff x="5513508" y="2361587"/>
            <a:chExt cx="1166146" cy="972071"/>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6050351" y="2361587"/>
              <a:ext cx="629303" cy="296640"/>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5514437" y="2361587"/>
              <a:ext cx="581599" cy="296640"/>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6050351" y="2697695"/>
              <a:ext cx="629303" cy="296640"/>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5514437" y="2697695"/>
              <a:ext cx="581599" cy="296640"/>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6049422" y="3037018"/>
              <a:ext cx="629303" cy="296640"/>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5513508" y="3037018"/>
              <a:ext cx="581599" cy="296640"/>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82142" y="-5154733"/>
            <a:ext cx="4830272" cy="4830272"/>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9846797" y="3492653"/>
            <a:ext cx="10016085" cy="6130984"/>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9019375" y="4075255"/>
            <a:ext cx="4416438" cy="9208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00B050"/>
                </a:solidFill>
              </a:rPr>
              <a:t>FRAUDE AUX FAUX INVESTISSEMENTS</a:t>
            </a:r>
          </a:p>
        </p:txBody>
      </p:sp>
      <p:grpSp>
        <p:nvGrpSpPr>
          <p:cNvPr id="3" name="Groupe 2">
            <a:extLst>
              <a:ext uri="{FF2B5EF4-FFF2-40B4-BE49-F238E27FC236}">
                <a16:creationId xmlns:a16="http://schemas.microsoft.com/office/drawing/2014/main" id="{56DBAEA6-95F1-45DF-AFD9-B094DEB51414}"/>
              </a:ext>
            </a:extLst>
          </p:cNvPr>
          <p:cNvGrpSpPr/>
          <p:nvPr/>
        </p:nvGrpSpPr>
        <p:grpSpPr>
          <a:xfrm>
            <a:off x="-9022897" y="5330462"/>
            <a:ext cx="4419963" cy="3684373"/>
            <a:chOff x="4505508" y="4671493"/>
            <a:chExt cx="1291564" cy="1076616"/>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5100088" y="4671493"/>
              <a:ext cx="696984" cy="328543"/>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4506537" y="4671493"/>
              <a:ext cx="644149" cy="328543"/>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5100088" y="5043749"/>
              <a:ext cx="696984" cy="328543"/>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4506537" y="5043749"/>
              <a:ext cx="644149" cy="328543"/>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5099059" y="5419566"/>
              <a:ext cx="696984" cy="328543"/>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4505508" y="5419566"/>
              <a:ext cx="644149" cy="328543"/>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4563715" y="4409482"/>
            <a:ext cx="4832408" cy="4832408"/>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1260252" y="355764"/>
            <a:ext cx="10075128" cy="6167126"/>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2092552" y="941801"/>
            <a:ext cx="4442473" cy="9262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FRAUDE AU FAUX COURSIER</a:t>
            </a:r>
          </a:p>
        </p:txBody>
      </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87448" y="1716275"/>
            <a:ext cx="4034648" cy="4034648"/>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11315185" y="-7146604"/>
            <a:ext cx="14840567" cy="1517798"/>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6440674" y="-6801091"/>
            <a:ext cx="3916845" cy="4629490"/>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12207696" y="3886388"/>
            <a:ext cx="3905404" cy="4615968"/>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9336810" y="-4615509"/>
            <a:ext cx="3893779" cy="4982768"/>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19815662" y="2435521"/>
            <a:ext cx="5081624" cy="5674140"/>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20593111">
            <a:off x="9075274" y="7029736"/>
            <a:ext cx="5658970" cy="6429607"/>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1081827">
            <a:off x="9737859" y="-5368016"/>
            <a:ext cx="3739658" cy="5031558"/>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16892441" y="-2242088"/>
            <a:ext cx="8528833" cy="5220616"/>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16187879" y="-1745995"/>
            <a:ext cx="3760657" cy="784079"/>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16190877" y="-677166"/>
            <a:ext cx="3763654" cy="3137293"/>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11965875" y="-570189"/>
            <a:ext cx="2872960" cy="2621885"/>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20909528" y="-7382731"/>
            <a:ext cx="6589854" cy="7998238"/>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15127260" y="-6243334"/>
            <a:ext cx="2794117" cy="2925381"/>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3706206" y="-4057605"/>
            <a:ext cx="3402440" cy="3562283"/>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966665">
            <a:off x="2127047" y="7400979"/>
            <a:ext cx="3339992" cy="3496902"/>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395777">
            <a:off x="-4198925" y="732768"/>
            <a:ext cx="3007418" cy="3148702"/>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13629331" y="2276420"/>
            <a:ext cx="2478660" cy="2595107"/>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15164712" y="-6136356"/>
            <a:ext cx="2808606" cy="2808606"/>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819144">
            <a:off x="2517343" y="8028915"/>
            <a:ext cx="2543083" cy="2543083"/>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4167677" y="-3291294"/>
            <a:ext cx="2331859" cy="2331859"/>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13564317" y="2580173"/>
            <a:ext cx="2370324" cy="2370324"/>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608829">
            <a:off x="-4314882" y="726423"/>
            <a:ext cx="3341648" cy="3341648"/>
          </a:xfrm>
          <a:prstGeom prst="rect">
            <a:avLst/>
          </a:prstGeom>
        </p:spPr>
      </p:pic>
      <p:grpSp>
        <p:nvGrpSpPr>
          <p:cNvPr id="744" name="Groupe 743">
            <a:extLst>
              <a:ext uri="{FF2B5EF4-FFF2-40B4-BE49-F238E27FC236}">
                <a16:creationId xmlns:a16="http://schemas.microsoft.com/office/drawing/2014/main" id="{6C0FFCCF-1B06-4A60-A746-CD46E5DBA4E5}"/>
              </a:ext>
            </a:extLst>
          </p:cNvPr>
          <p:cNvGrpSpPr/>
          <p:nvPr/>
        </p:nvGrpSpPr>
        <p:grpSpPr>
          <a:xfrm>
            <a:off x="2092552" y="2151662"/>
            <a:ext cx="4442472" cy="3703142"/>
            <a:chOff x="7752535" y="3758024"/>
            <a:chExt cx="1299176" cy="1082963"/>
          </a:xfrm>
        </p:grpSpPr>
        <p:grpSp>
          <p:nvGrpSpPr>
            <p:cNvPr id="745" name="Groupe 744">
              <a:extLst>
                <a:ext uri="{FF2B5EF4-FFF2-40B4-BE49-F238E27FC236}">
                  <a16:creationId xmlns:a16="http://schemas.microsoft.com/office/drawing/2014/main" id="{36E763D8-07E6-4A34-B680-09995EFF6FF8}"/>
                </a:ext>
              </a:extLst>
            </p:cNvPr>
            <p:cNvGrpSpPr/>
            <p:nvPr/>
          </p:nvGrpSpPr>
          <p:grpSpPr>
            <a:xfrm>
              <a:off x="8350619" y="3758024"/>
              <a:ext cx="701092" cy="330480"/>
              <a:chOff x="3228428" y="3557482"/>
              <a:chExt cx="369641" cy="177380"/>
            </a:xfrm>
          </p:grpSpPr>
          <p:cxnSp>
            <p:nvCxnSpPr>
              <p:cNvPr id="852" name="Connecteur droit 851">
                <a:extLst>
                  <a:ext uri="{FF2B5EF4-FFF2-40B4-BE49-F238E27FC236}">
                    <a16:creationId xmlns:a16="http://schemas.microsoft.com/office/drawing/2014/main" id="{F9207B3A-C0E4-4C68-8CB2-72E52591C07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3" name="Connecteur droit 852">
                <a:extLst>
                  <a:ext uri="{FF2B5EF4-FFF2-40B4-BE49-F238E27FC236}">
                    <a16:creationId xmlns:a16="http://schemas.microsoft.com/office/drawing/2014/main" id="{04CFBB0E-F2A9-4491-943F-2200A93A5C6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4" name="Connecteur droit 853">
                <a:extLst>
                  <a:ext uri="{FF2B5EF4-FFF2-40B4-BE49-F238E27FC236}">
                    <a16:creationId xmlns:a16="http://schemas.microsoft.com/office/drawing/2014/main" id="{E974E954-76DF-494B-927F-71D3E01BDEF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5" name="Connecteur droit 854">
                <a:extLst>
                  <a:ext uri="{FF2B5EF4-FFF2-40B4-BE49-F238E27FC236}">
                    <a16:creationId xmlns:a16="http://schemas.microsoft.com/office/drawing/2014/main" id="{1DBC749B-487C-4E12-B4B2-1313B86AE51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6" name="Connecteur droit 855">
                <a:extLst>
                  <a:ext uri="{FF2B5EF4-FFF2-40B4-BE49-F238E27FC236}">
                    <a16:creationId xmlns:a16="http://schemas.microsoft.com/office/drawing/2014/main" id="{450715A8-B4AB-4153-8CC5-D75ECC282828}"/>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7" name="Connecteur droit 856">
                <a:extLst>
                  <a:ext uri="{FF2B5EF4-FFF2-40B4-BE49-F238E27FC236}">
                    <a16:creationId xmlns:a16="http://schemas.microsoft.com/office/drawing/2014/main" id="{C3713761-136D-4F88-A73B-AB52A090D57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8" name="Connecteur droit 857">
                <a:extLst>
                  <a:ext uri="{FF2B5EF4-FFF2-40B4-BE49-F238E27FC236}">
                    <a16:creationId xmlns:a16="http://schemas.microsoft.com/office/drawing/2014/main" id="{B759498F-88A9-4ADC-ADC2-89110982B64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9" name="Connecteur droit 858">
                <a:extLst>
                  <a:ext uri="{FF2B5EF4-FFF2-40B4-BE49-F238E27FC236}">
                    <a16:creationId xmlns:a16="http://schemas.microsoft.com/office/drawing/2014/main" id="{A3EE060A-CB45-4F4D-9275-81722BD2953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0" name="Connecteur droit 859">
                <a:extLst>
                  <a:ext uri="{FF2B5EF4-FFF2-40B4-BE49-F238E27FC236}">
                    <a16:creationId xmlns:a16="http://schemas.microsoft.com/office/drawing/2014/main" id="{C9CB51EC-914B-4966-8C56-ABA35A256AD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1" name="Connecteur droit 860">
                <a:extLst>
                  <a:ext uri="{FF2B5EF4-FFF2-40B4-BE49-F238E27FC236}">
                    <a16:creationId xmlns:a16="http://schemas.microsoft.com/office/drawing/2014/main" id="{A9C72681-FC69-4F74-A4F5-65F62AA3C4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2" name="Connecteur droit 861">
                <a:extLst>
                  <a:ext uri="{FF2B5EF4-FFF2-40B4-BE49-F238E27FC236}">
                    <a16:creationId xmlns:a16="http://schemas.microsoft.com/office/drawing/2014/main" id="{5429A324-12AE-42D9-8BA5-29D87272CB1D}"/>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3" name="Connecteur droit 862">
                <a:extLst>
                  <a:ext uri="{FF2B5EF4-FFF2-40B4-BE49-F238E27FC236}">
                    <a16:creationId xmlns:a16="http://schemas.microsoft.com/office/drawing/2014/main" id="{10419908-3877-4D06-8DF3-9A79FF4BAFD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4" name="Connecteur droit 863">
                <a:extLst>
                  <a:ext uri="{FF2B5EF4-FFF2-40B4-BE49-F238E27FC236}">
                    <a16:creationId xmlns:a16="http://schemas.microsoft.com/office/drawing/2014/main" id="{FB015017-62C0-4D05-A050-47D26C1A143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5" name="Connecteur droit 864">
                <a:extLst>
                  <a:ext uri="{FF2B5EF4-FFF2-40B4-BE49-F238E27FC236}">
                    <a16:creationId xmlns:a16="http://schemas.microsoft.com/office/drawing/2014/main" id="{A0D8EA67-1105-46C0-8C19-6CDA6972188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46" name="Groupe 745">
              <a:extLst>
                <a:ext uri="{FF2B5EF4-FFF2-40B4-BE49-F238E27FC236}">
                  <a16:creationId xmlns:a16="http://schemas.microsoft.com/office/drawing/2014/main" id="{C74F2423-4E69-459F-ACB1-9FBC6091820A}"/>
                </a:ext>
              </a:extLst>
            </p:cNvPr>
            <p:cNvGrpSpPr/>
            <p:nvPr/>
          </p:nvGrpSpPr>
          <p:grpSpPr>
            <a:xfrm>
              <a:off x="7753570" y="3758024"/>
              <a:ext cx="647946" cy="330480"/>
              <a:chOff x="3228428" y="3557482"/>
              <a:chExt cx="369641" cy="177380"/>
            </a:xfrm>
          </p:grpSpPr>
          <p:cxnSp>
            <p:nvCxnSpPr>
              <p:cNvPr id="838" name="Connecteur droit 837">
                <a:extLst>
                  <a:ext uri="{FF2B5EF4-FFF2-40B4-BE49-F238E27FC236}">
                    <a16:creationId xmlns:a16="http://schemas.microsoft.com/office/drawing/2014/main" id="{1A870521-2E96-4854-BEE4-E8A16B10C8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9" name="Connecteur droit 838">
                <a:extLst>
                  <a:ext uri="{FF2B5EF4-FFF2-40B4-BE49-F238E27FC236}">
                    <a16:creationId xmlns:a16="http://schemas.microsoft.com/office/drawing/2014/main" id="{D94E3827-FA12-4F05-8CF8-DCDF19708CE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0" name="Connecteur droit 839">
                <a:extLst>
                  <a:ext uri="{FF2B5EF4-FFF2-40B4-BE49-F238E27FC236}">
                    <a16:creationId xmlns:a16="http://schemas.microsoft.com/office/drawing/2014/main" id="{359E614D-9EBE-46C8-83D1-FB55E555D40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1" name="Connecteur droit 840">
                <a:extLst>
                  <a:ext uri="{FF2B5EF4-FFF2-40B4-BE49-F238E27FC236}">
                    <a16:creationId xmlns:a16="http://schemas.microsoft.com/office/drawing/2014/main" id="{D68EAAC9-3453-4428-B173-CD49B4C71D6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2" name="Connecteur droit 841">
                <a:extLst>
                  <a:ext uri="{FF2B5EF4-FFF2-40B4-BE49-F238E27FC236}">
                    <a16:creationId xmlns:a16="http://schemas.microsoft.com/office/drawing/2014/main" id="{5EDB6E74-5A47-4D7D-AF9E-526A135B7D7E}"/>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3" name="Connecteur droit 842">
                <a:extLst>
                  <a:ext uri="{FF2B5EF4-FFF2-40B4-BE49-F238E27FC236}">
                    <a16:creationId xmlns:a16="http://schemas.microsoft.com/office/drawing/2014/main" id="{1A78791B-2931-4416-8A51-8F947193E6F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4" name="Connecteur droit 843">
                <a:extLst>
                  <a:ext uri="{FF2B5EF4-FFF2-40B4-BE49-F238E27FC236}">
                    <a16:creationId xmlns:a16="http://schemas.microsoft.com/office/drawing/2014/main" id="{C597911D-4AA5-4D0C-BEDD-6990D129035D}"/>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5" name="Connecteur droit 844">
                <a:extLst>
                  <a:ext uri="{FF2B5EF4-FFF2-40B4-BE49-F238E27FC236}">
                    <a16:creationId xmlns:a16="http://schemas.microsoft.com/office/drawing/2014/main" id="{413731EB-4A6D-40CA-9F7B-E6A1F294DE9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6" name="Connecteur droit 845">
                <a:extLst>
                  <a:ext uri="{FF2B5EF4-FFF2-40B4-BE49-F238E27FC236}">
                    <a16:creationId xmlns:a16="http://schemas.microsoft.com/office/drawing/2014/main" id="{BAF28C8A-711E-45B2-80B0-2F31EA0565C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7" name="Connecteur droit 846">
                <a:extLst>
                  <a:ext uri="{FF2B5EF4-FFF2-40B4-BE49-F238E27FC236}">
                    <a16:creationId xmlns:a16="http://schemas.microsoft.com/office/drawing/2014/main" id="{473B16C6-15F9-4666-865D-9D6E3D39C13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8" name="Connecteur droit 847">
                <a:extLst>
                  <a:ext uri="{FF2B5EF4-FFF2-40B4-BE49-F238E27FC236}">
                    <a16:creationId xmlns:a16="http://schemas.microsoft.com/office/drawing/2014/main" id="{6740B636-D8B8-4A93-870E-E242B0F6B2E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9" name="Connecteur droit 848">
                <a:extLst>
                  <a:ext uri="{FF2B5EF4-FFF2-40B4-BE49-F238E27FC236}">
                    <a16:creationId xmlns:a16="http://schemas.microsoft.com/office/drawing/2014/main" id="{6C3D851B-AFD3-4E80-BFAD-0A77E471669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0" name="Connecteur droit 849">
                <a:extLst>
                  <a:ext uri="{FF2B5EF4-FFF2-40B4-BE49-F238E27FC236}">
                    <a16:creationId xmlns:a16="http://schemas.microsoft.com/office/drawing/2014/main" id="{69AC52EF-D953-4B5D-BD44-870FEE28FE3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1" name="Connecteur droit 850">
                <a:extLst>
                  <a:ext uri="{FF2B5EF4-FFF2-40B4-BE49-F238E27FC236}">
                    <a16:creationId xmlns:a16="http://schemas.microsoft.com/office/drawing/2014/main" id="{2010F1F6-0BC3-451C-A1E5-3911F17E991B}"/>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0" name="Groupe 749">
              <a:extLst>
                <a:ext uri="{FF2B5EF4-FFF2-40B4-BE49-F238E27FC236}">
                  <a16:creationId xmlns:a16="http://schemas.microsoft.com/office/drawing/2014/main" id="{AB85CAFF-4E30-4633-B983-ED41E619D73D}"/>
                </a:ext>
              </a:extLst>
            </p:cNvPr>
            <p:cNvGrpSpPr/>
            <p:nvPr/>
          </p:nvGrpSpPr>
          <p:grpSpPr>
            <a:xfrm>
              <a:off x="8350619" y="4132474"/>
              <a:ext cx="701092" cy="330480"/>
              <a:chOff x="3228428" y="3557482"/>
              <a:chExt cx="369641" cy="177380"/>
            </a:xfrm>
          </p:grpSpPr>
          <p:cxnSp>
            <p:nvCxnSpPr>
              <p:cNvPr id="824" name="Connecteur droit 823">
                <a:extLst>
                  <a:ext uri="{FF2B5EF4-FFF2-40B4-BE49-F238E27FC236}">
                    <a16:creationId xmlns:a16="http://schemas.microsoft.com/office/drawing/2014/main" id="{BF2D753C-CFC2-4340-B111-D54E2B0C40D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5" name="Connecteur droit 824">
                <a:extLst>
                  <a:ext uri="{FF2B5EF4-FFF2-40B4-BE49-F238E27FC236}">
                    <a16:creationId xmlns:a16="http://schemas.microsoft.com/office/drawing/2014/main" id="{4D2F825C-DA19-4BFE-83E1-EA1B99B0143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6" name="Connecteur droit 825">
                <a:extLst>
                  <a:ext uri="{FF2B5EF4-FFF2-40B4-BE49-F238E27FC236}">
                    <a16:creationId xmlns:a16="http://schemas.microsoft.com/office/drawing/2014/main" id="{528D0293-DC3D-4994-A113-205F7489CB6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7" name="Connecteur droit 826">
                <a:extLst>
                  <a:ext uri="{FF2B5EF4-FFF2-40B4-BE49-F238E27FC236}">
                    <a16:creationId xmlns:a16="http://schemas.microsoft.com/office/drawing/2014/main" id="{76339348-AC42-452C-9306-3730E5401FA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8" name="Connecteur droit 827">
                <a:extLst>
                  <a:ext uri="{FF2B5EF4-FFF2-40B4-BE49-F238E27FC236}">
                    <a16:creationId xmlns:a16="http://schemas.microsoft.com/office/drawing/2014/main" id="{12D80984-59B5-4749-9962-B2C94114352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9" name="Connecteur droit 828">
                <a:extLst>
                  <a:ext uri="{FF2B5EF4-FFF2-40B4-BE49-F238E27FC236}">
                    <a16:creationId xmlns:a16="http://schemas.microsoft.com/office/drawing/2014/main" id="{5AD460C6-4874-45EA-A134-560755BD37C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0" name="Connecteur droit 829">
                <a:extLst>
                  <a:ext uri="{FF2B5EF4-FFF2-40B4-BE49-F238E27FC236}">
                    <a16:creationId xmlns:a16="http://schemas.microsoft.com/office/drawing/2014/main" id="{E9F3B3DB-F1A1-4DB5-9293-3E3A5316A201}"/>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1" name="Connecteur droit 830">
                <a:extLst>
                  <a:ext uri="{FF2B5EF4-FFF2-40B4-BE49-F238E27FC236}">
                    <a16:creationId xmlns:a16="http://schemas.microsoft.com/office/drawing/2014/main" id="{53DB137B-763F-4A41-BD71-CF32DE945DF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2" name="Connecteur droit 831">
                <a:extLst>
                  <a:ext uri="{FF2B5EF4-FFF2-40B4-BE49-F238E27FC236}">
                    <a16:creationId xmlns:a16="http://schemas.microsoft.com/office/drawing/2014/main" id="{49B8471B-1088-491C-AA32-D20A0275BD0F}"/>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3" name="Connecteur droit 832">
                <a:extLst>
                  <a:ext uri="{FF2B5EF4-FFF2-40B4-BE49-F238E27FC236}">
                    <a16:creationId xmlns:a16="http://schemas.microsoft.com/office/drawing/2014/main" id="{73EC42CB-A069-4D0D-8D4B-B645F6B8678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4" name="Connecteur droit 833">
                <a:extLst>
                  <a:ext uri="{FF2B5EF4-FFF2-40B4-BE49-F238E27FC236}">
                    <a16:creationId xmlns:a16="http://schemas.microsoft.com/office/drawing/2014/main" id="{4E673126-71B8-45F3-BF39-F8D6AB0C75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5" name="Connecteur droit 834">
                <a:extLst>
                  <a:ext uri="{FF2B5EF4-FFF2-40B4-BE49-F238E27FC236}">
                    <a16:creationId xmlns:a16="http://schemas.microsoft.com/office/drawing/2014/main" id="{883757B2-36DA-4F02-8841-F77218BBD3A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6" name="Connecteur droit 835">
                <a:extLst>
                  <a:ext uri="{FF2B5EF4-FFF2-40B4-BE49-F238E27FC236}">
                    <a16:creationId xmlns:a16="http://schemas.microsoft.com/office/drawing/2014/main" id="{2FDE0211-7750-4CF7-9536-3C6068289BF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7" name="Connecteur droit 836">
                <a:extLst>
                  <a:ext uri="{FF2B5EF4-FFF2-40B4-BE49-F238E27FC236}">
                    <a16:creationId xmlns:a16="http://schemas.microsoft.com/office/drawing/2014/main" id="{0E746A06-FDB3-4BA0-B050-03C45F4CB89F}"/>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1" name="Groupe 750">
              <a:extLst>
                <a:ext uri="{FF2B5EF4-FFF2-40B4-BE49-F238E27FC236}">
                  <a16:creationId xmlns:a16="http://schemas.microsoft.com/office/drawing/2014/main" id="{521ED382-C71B-4509-A8F4-A16109E7F105}"/>
                </a:ext>
              </a:extLst>
            </p:cNvPr>
            <p:cNvGrpSpPr/>
            <p:nvPr/>
          </p:nvGrpSpPr>
          <p:grpSpPr>
            <a:xfrm>
              <a:off x="7753570" y="4132474"/>
              <a:ext cx="647946" cy="330480"/>
              <a:chOff x="3228428" y="3557482"/>
              <a:chExt cx="369641" cy="177380"/>
            </a:xfrm>
          </p:grpSpPr>
          <p:cxnSp>
            <p:nvCxnSpPr>
              <p:cNvPr id="810" name="Connecteur droit 809">
                <a:extLst>
                  <a:ext uri="{FF2B5EF4-FFF2-40B4-BE49-F238E27FC236}">
                    <a16:creationId xmlns:a16="http://schemas.microsoft.com/office/drawing/2014/main" id="{3DE4CB1C-E997-4B78-8B3A-6393DAA9379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1" name="Connecteur droit 810">
                <a:extLst>
                  <a:ext uri="{FF2B5EF4-FFF2-40B4-BE49-F238E27FC236}">
                    <a16:creationId xmlns:a16="http://schemas.microsoft.com/office/drawing/2014/main" id="{53C227D9-0573-4767-96CE-D1AE4766F9D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2" name="Connecteur droit 811">
                <a:extLst>
                  <a:ext uri="{FF2B5EF4-FFF2-40B4-BE49-F238E27FC236}">
                    <a16:creationId xmlns:a16="http://schemas.microsoft.com/office/drawing/2014/main" id="{0271588F-92CA-4967-A4D1-CF0195D3BE7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3" name="Connecteur droit 812">
                <a:extLst>
                  <a:ext uri="{FF2B5EF4-FFF2-40B4-BE49-F238E27FC236}">
                    <a16:creationId xmlns:a16="http://schemas.microsoft.com/office/drawing/2014/main" id="{6CEC77FA-91E1-42AB-829F-048FE3DC6F4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4" name="Connecteur droit 813">
                <a:extLst>
                  <a:ext uri="{FF2B5EF4-FFF2-40B4-BE49-F238E27FC236}">
                    <a16:creationId xmlns:a16="http://schemas.microsoft.com/office/drawing/2014/main" id="{CEB0A17E-C497-4C0C-A1DD-6FDD9E76216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5" name="Connecteur droit 814">
                <a:extLst>
                  <a:ext uri="{FF2B5EF4-FFF2-40B4-BE49-F238E27FC236}">
                    <a16:creationId xmlns:a16="http://schemas.microsoft.com/office/drawing/2014/main" id="{C2D6C136-4F3A-4889-AE44-B4C7A459592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6" name="Connecteur droit 815">
                <a:extLst>
                  <a:ext uri="{FF2B5EF4-FFF2-40B4-BE49-F238E27FC236}">
                    <a16:creationId xmlns:a16="http://schemas.microsoft.com/office/drawing/2014/main" id="{B838EC34-73C7-4EAC-BEE7-1C01732116B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7" name="Connecteur droit 816">
                <a:extLst>
                  <a:ext uri="{FF2B5EF4-FFF2-40B4-BE49-F238E27FC236}">
                    <a16:creationId xmlns:a16="http://schemas.microsoft.com/office/drawing/2014/main" id="{72EBF871-88CA-49FB-9D73-01FED2458B4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8" name="Connecteur droit 817">
                <a:extLst>
                  <a:ext uri="{FF2B5EF4-FFF2-40B4-BE49-F238E27FC236}">
                    <a16:creationId xmlns:a16="http://schemas.microsoft.com/office/drawing/2014/main" id="{0BC52556-F727-4A3D-B7EB-F8F1C0822D4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9" name="Connecteur droit 818">
                <a:extLst>
                  <a:ext uri="{FF2B5EF4-FFF2-40B4-BE49-F238E27FC236}">
                    <a16:creationId xmlns:a16="http://schemas.microsoft.com/office/drawing/2014/main" id="{C6932F70-35F2-4C89-9143-D871359D284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0" name="Connecteur droit 819">
                <a:extLst>
                  <a:ext uri="{FF2B5EF4-FFF2-40B4-BE49-F238E27FC236}">
                    <a16:creationId xmlns:a16="http://schemas.microsoft.com/office/drawing/2014/main" id="{91AEE89A-5E39-4206-B60E-08EF6D9C3C4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1" name="Connecteur droit 820">
                <a:extLst>
                  <a:ext uri="{FF2B5EF4-FFF2-40B4-BE49-F238E27FC236}">
                    <a16:creationId xmlns:a16="http://schemas.microsoft.com/office/drawing/2014/main" id="{7B60EE1C-ED7A-4C4A-9D28-9C1678660C64}"/>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2" name="Connecteur droit 821">
                <a:extLst>
                  <a:ext uri="{FF2B5EF4-FFF2-40B4-BE49-F238E27FC236}">
                    <a16:creationId xmlns:a16="http://schemas.microsoft.com/office/drawing/2014/main" id="{0D840575-20FF-4C91-A25C-4A1601A0814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3" name="Connecteur droit 822">
                <a:extLst>
                  <a:ext uri="{FF2B5EF4-FFF2-40B4-BE49-F238E27FC236}">
                    <a16:creationId xmlns:a16="http://schemas.microsoft.com/office/drawing/2014/main" id="{4C47873E-6DDC-4838-BC87-7816B81711AF}"/>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2" name="Groupe 751">
              <a:extLst>
                <a:ext uri="{FF2B5EF4-FFF2-40B4-BE49-F238E27FC236}">
                  <a16:creationId xmlns:a16="http://schemas.microsoft.com/office/drawing/2014/main" id="{2ECE4495-83A0-46B7-9FFA-9A0D2EBF9F7E}"/>
                </a:ext>
              </a:extLst>
            </p:cNvPr>
            <p:cNvGrpSpPr/>
            <p:nvPr/>
          </p:nvGrpSpPr>
          <p:grpSpPr>
            <a:xfrm>
              <a:off x="8349584" y="4510507"/>
              <a:ext cx="701092" cy="330480"/>
              <a:chOff x="3228428" y="3557482"/>
              <a:chExt cx="369641" cy="177380"/>
            </a:xfrm>
          </p:grpSpPr>
          <p:cxnSp>
            <p:nvCxnSpPr>
              <p:cNvPr id="793" name="Connecteur droit 792">
                <a:extLst>
                  <a:ext uri="{FF2B5EF4-FFF2-40B4-BE49-F238E27FC236}">
                    <a16:creationId xmlns:a16="http://schemas.microsoft.com/office/drawing/2014/main" id="{34345553-4912-496C-9B70-0B10D96B43CE}"/>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6" name="Connecteur droit 795">
                <a:extLst>
                  <a:ext uri="{FF2B5EF4-FFF2-40B4-BE49-F238E27FC236}">
                    <a16:creationId xmlns:a16="http://schemas.microsoft.com/office/drawing/2014/main" id="{550A1A12-C50F-4D73-96DF-6EFFD1DB2A7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8" name="Connecteur droit 797">
                <a:extLst>
                  <a:ext uri="{FF2B5EF4-FFF2-40B4-BE49-F238E27FC236}">
                    <a16:creationId xmlns:a16="http://schemas.microsoft.com/office/drawing/2014/main" id="{5727E19D-DB10-406E-AD80-449F20019D7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9" name="Connecteur droit 798">
                <a:extLst>
                  <a:ext uri="{FF2B5EF4-FFF2-40B4-BE49-F238E27FC236}">
                    <a16:creationId xmlns:a16="http://schemas.microsoft.com/office/drawing/2014/main" id="{B78D19E0-0041-4F5E-AF0F-DA7AE0420C3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0" name="Connecteur droit 799">
                <a:extLst>
                  <a:ext uri="{FF2B5EF4-FFF2-40B4-BE49-F238E27FC236}">
                    <a16:creationId xmlns:a16="http://schemas.microsoft.com/office/drawing/2014/main" id="{1AA70836-D6F4-4F2D-BDD6-E2FFC4A9F94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1" name="Connecteur droit 800">
                <a:extLst>
                  <a:ext uri="{FF2B5EF4-FFF2-40B4-BE49-F238E27FC236}">
                    <a16:creationId xmlns:a16="http://schemas.microsoft.com/office/drawing/2014/main" id="{56952B4E-EB0D-4B0A-8EE8-EDE1700313A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2" name="Connecteur droit 801">
                <a:extLst>
                  <a:ext uri="{FF2B5EF4-FFF2-40B4-BE49-F238E27FC236}">
                    <a16:creationId xmlns:a16="http://schemas.microsoft.com/office/drawing/2014/main" id="{CA09EEF5-B178-4143-9FD6-DE7AC8046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3" name="Connecteur droit 802">
                <a:extLst>
                  <a:ext uri="{FF2B5EF4-FFF2-40B4-BE49-F238E27FC236}">
                    <a16:creationId xmlns:a16="http://schemas.microsoft.com/office/drawing/2014/main" id="{F4453412-D65B-4760-8988-CE0F4963D6A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4" name="Connecteur droit 803">
                <a:extLst>
                  <a:ext uri="{FF2B5EF4-FFF2-40B4-BE49-F238E27FC236}">
                    <a16:creationId xmlns:a16="http://schemas.microsoft.com/office/drawing/2014/main" id="{F819E656-D64F-4492-9CC2-6852E2EC1CA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5" name="Connecteur droit 804">
                <a:extLst>
                  <a:ext uri="{FF2B5EF4-FFF2-40B4-BE49-F238E27FC236}">
                    <a16:creationId xmlns:a16="http://schemas.microsoft.com/office/drawing/2014/main" id="{5DFE048E-40FA-4F18-BD99-94E12B915E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6" name="Connecteur droit 805">
                <a:extLst>
                  <a:ext uri="{FF2B5EF4-FFF2-40B4-BE49-F238E27FC236}">
                    <a16:creationId xmlns:a16="http://schemas.microsoft.com/office/drawing/2014/main" id="{8DC41669-9B3A-446C-9280-70876B3D44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7" name="Connecteur droit 806">
                <a:extLst>
                  <a:ext uri="{FF2B5EF4-FFF2-40B4-BE49-F238E27FC236}">
                    <a16:creationId xmlns:a16="http://schemas.microsoft.com/office/drawing/2014/main" id="{88435E09-7D0C-4B28-9D5A-1938A41C788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8" name="Connecteur droit 807">
                <a:extLst>
                  <a:ext uri="{FF2B5EF4-FFF2-40B4-BE49-F238E27FC236}">
                    <a16:creationId xmlns:a16="http://schemas.microsoft.com/office/drawing/2014/main" id="{6FC88E68-E245-4FD5-A381-86CD8B58B0CF}"/>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9" name="Connecteur droit 808">
                <a:extLst>
                  <a:ext uri="{FF2B5EF4-FFF2-40B4-BE49-F238E27FC236}">
                    <a16:creationId xmlns:a16="http://schemas.microsoft.com/office/drawing/2014/main" id="{E868E1AD-8298-456D-9053-0924B632310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3" name="Groupe 752">
              <a:extLst>
                <a:ext uri="{FF2B5EF4-FFF2-40B4-BE49-F238E27FC236}">
                  <a16:creationId xmlns:a16="http://schemas.microsoft.com/office/drawing/2014/main" id="{8F8238A9-D7F7-4F55-A2F9-3701E6D486E0}"/>
                </a:ext>
              </a:extLst>
            </p:cNvPr>
            <p:cNvGrpSpPr/>
            <p:nvPr/>
          </p:nvGrpSpPr>
          <p:grpSpPr>
            <a:xfrm>
              <a:off x="7752535" y="4510507"/>
              <a:ext cx="647946" cy="330480"/>
              <a:chOff x="3228428" y="3557482"/>
              <a:chExt cx="369641" cy="177380"/>
            </a:xfrm>
          </p:grpSpPr>
          <p:cxnSp>
            <p:nvCxnSpPr>
              <p:cNvPr id="762" name="Connecteur droit 761">
                <a:extLst>
                  <a:ext uri="{FF2B5EF4-FFF2-40B4-BE49-F238E27FC236}">
                    <a16:creationId xmlns:a16="http://schemas.microsoft.com/office/drawing/2014/main" id="{FFE19FD5-0B53-46A1-90E5-648D58A0AAA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6" name="Connecteur droit 765">
                <a:extLst>
                  <a:ext uri="{FF2B5EF4-FFF2-40B4-BE49-F238E27FC236}">
                    <a16:creationId xmlns:a16="http://schemas.microsoft.com/office/drawing/2014/main" id="{B62862FA-A805-412D-8023-7959D08B971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9" name="Connecteur droit 768">
                <a:extLst>
                  <a:ext uri="{FF2B5EF4-FFF2-40B4-BE49-F238E27FC236}">
                    <a16:creationId xmlns:a16="http://schemas.microsoft.com/office/drawing/2014/main" id="{FBB879DC-9E1E-43A3-A5FA-1398DE3B3EA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1" name="Connecteur droit 770">
                <a:extLst>
                  <a:ext uri="{FF2B5EF4-FFF2-40B4-BE49-F238E27FC236}">
                    <a16:creationId xmlns:a16="http://schemas.microsoft.com/office/drawing/2014/main" id="{404593BB-07FA-43B9-B56A-1A2B95803BA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6" name="Connecteur droit 775">
                <a:extLst>
                  <a:ext uri="{FF2B5EF4-FFF2-40B4-BE49-F238E27FC236}">
                    <a16:creationId xmlns:a16="http://schemas.microsoft.com/office/drawing/2014/main" id="{07515CE8-F6A2-4AB2-ABA8-F6A78CC358F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9" name="Connecteur droit 778">
                <a:extLst>
                  <a:ext uri="{FF2B5EF4-FFF2-40B4-BE49-F238E27FC236}">
                    <a16:creationId xmlns:a16="http://schemas.microsoft.com/office/drawing/2014/main" id="{C2BE799E-FB4D-41E7-A3C6-D6F40753334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0" name="Connecteur droit 779">
                <a:extLst>
                  <a:ext uri="{FF2B5EF4-FFF2-40B4-BE49-F238E27FC236}">
                    <a16:creationId xmlns:a16="http://schemas.microsoft.com/office/drawing/2014/main" id="{C9BDEAD3-9C36-4A30-AF3B-EB6F3D65BA3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1" name="Connecteur droit 780">
                <a:extLst>
                  <a:ext uri="{FF2B5EF4-FFF2-40B4-BE49-F238E27FC236}">
                    <a16:creationId xmlns:a16="http://schemas.microsoft.com/office/drawing/2014/main" id="{58ED7DF8-471D-44B4-831B-8D512F27E2C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2" name="Connecteur droit 781">
                <a:extLst>
                  <a:ext uri="{FF2B5EF4-FFF2-40B4-BE49-F238E27FC236}">
                    <a16:creationId xmlns:a16="http://schemas.microsoft.com/office/drawing/2014/main" id="{D23D68D1-88A2-4299-9A96-E1C74A1B7716}"/>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3" name="Connecteur droit 782">
                <a:extLst>
                  <a:ext uri="{FF2B5EF4-FFF2-40B4-BE49-F238E27FC236}">
                    <a16:creationId xmlns:a16="http://schemas.microsoft.com/office/drawing/2014/main" id="{A6956418-77BE-4467-8BD6-8DB8FD64685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5" name="Connecteur droit 784">
                <a:extLst>
                  <a:ext uri="{FF2B5EF4-FFF2-40B4-BE49-F238E27FC236}">
                    <a16:creationId xmlns:a16="http://schemas.microsoft.com/office/drawing/2014/main" id="{B495690E-B6E4-40B2-BE6B-E33D759EB34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0" name="Connecteur droit 789">
                <a:extLst>
                  <a:ext uri="{FF2B5EF4-FFF2-40B4-BE49-F238E27FC236}">
                    <a16:creationId xmlns:a16="http://schemas.microsoft.com/office/drawing/2014/main" id="{811B3D52-5079-404F-8D33-147CF9B5166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1" name="Connecteur droit 790">
                <a:extLst>
                  <a:ext uri="{FF2B5EF4-FFF2-40B4-BE49-F238E27FC236}">
                    <a16:creationId xmlns:a16="http://schemas.microsoft.com/office/drawing/2014/main" id="{FC8CCAF7-238D-4C01-B418-5BCA652051B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2" name="Connecteur droit 791">
                <a:extLst>
                  <a:ext uri="{FF2B5EF4-FFF2-40B4-BE49-F238E27FC236}">
                    <a16:creationId xmlns:a16="http://schemas.microsoft.com/office/drawing/2014/main" id="{9818D2F8-885B-4030-A09C-664A59142AA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866" name="ZoneTexte 865">
            <a:extLst>
              <a:ext uri="{FF2B5EF4-FFF2-40B4-BE49-F238E27FC236}">
                <a16:creationId xmlns:a16="http://schemas.microsoft.com/office/drawing/2014/main" id="{AAB33247-34B8-4193-B03B-08292FF6BD9F}"/>
              </a:ext>
            </a:extLst>
          </p:cNvPr>
          <p:cNvSpPr txBox="1"/>
          <p:nvPr/>
        </p:nvSpPr>
        <p:spPr>
          <a:xfrm>
            <a:off x="2011026" y="2016116"/>
            <a:ext cx="4502831" cy="2862322"/>
          </a:xfrm>
          <a:prstGeom prst="rect">
            <a:avLst/>
          </a:prstGeom>
          <a:noFill/>
        </p:spPr>
        <p:txBody>
          <a:bodyPr wrap="square" rtlCol="0">
            <a:spAutoFit/>
          </a:bodyPr>
          <a:lstStyle/>
          <a:p>
            <a:r>
              <a:rPr lang="fr-FR" dirty="0">
                <a:solidFill>
                  <a:srgbClr val="000000"/>
                </a:solidFill>
                <a:latin typeface="Open Sans"/>
              </a:rPr>
              <a:t>Cette fraude peut faire suite à celle </a:t>
            </a:r>
            <a:r>
              <a:rPr lang="fr-FR" b="1" dirty="0">
                <a:solidFill>
                  <a:srgbClr val="000000"/>
                </a:solidFill>
                <a:latin typeface="Open Sans"/>
              </a:rPr>
              <a:t>du faux conseiller</a:t>
            </a:r>
            <a:r>
              <a:rPr lang="fr-FR" dirty="0">
                <a:solidFill>
                  <a:srgbClr val="000000"/>
                </a:solidFill>
                <a:latin typeface="Open Sans"/>
              </a:rPr>
              <a:t>, ce dernier vous indique de </a:t>
            </a:r>
            <a:r>
              <a:rPr lang="fr-FR" b="1" dirty="0">
                <a:solidFill>
                  <a:srgbClr val="000000"/>
                </a:solidFill>
                <a:latin typeface="Open Sans"/>
              </a:rPr>
              <a:t>remettre votre carte à un coursier afin de la sécuriser</a:t>
            </a:r>
            <a:r>
              <a:rPr lang="fr-FR" dirty="0">
                <a:solidFill>
                  <a:srgbClr val="000000"/>
                </a:solidFill>
                <a:latin typeface="Open Sans"/>
              </a:rPr>
              <a:t>. Dans certains cas il peut également vous demander de remettre des </a:t>
            </a:r>
            <a:r>
              <a:rPr lang="fr-FR" b="1" dirty="0">
                <a:solidFill>
                  <a:srgbClr val="000000"/>
                </a:solidFill>
                <a:latin typeface="Open Sans"/>
              </a:rPr>
              <a:t>bijoux et autres biens précieux</a:t>
            </a:r>
            <a:r>
              <a:rPr lang="fr-FR" dirty="0">
                <a:solidFill>
                  <a:srgbClr val="000000"/>
                </a:solidFill>
                <a:latin typeface="Open Sans"/>
              </a:rPr>
              <a:t>.</a:t>
            </a:r>
            <a:endParaRPr lang="fr-FR" b="1" i="0" dirty="0">
              <a:solidFill>
                <a:srgbClr val="000000"/>
              </a:solidFill>
              <a:effectLst/>
              <a:latin typeface="Open Sans"/>
            </a:endParaRPr>
          </a:p>
          <a:p>
            <a:endParaRPr lang="fr-FR" dirty="0">
              <a:solidFill>
                <a:srgbClr val="000000"/>
              </a:solidFill>
              <a:latin typeface="Open Sans"/>
            </a:endParaRPr>
          </a:p>
          <a:p>
            <a:r>
              <a:rPr lang="fr-FR" dirty="0">
                <a:solidFill>
                  <a:srgbClr val="000000"/>
                </a:solidFill>
                <a:latin typeface="Open Sans"/>
              </a:rPr>
              <a:t>Philippe | 59 ans </a:t>
            </a:r>
          </a:p>
          <a:p>
            <a:r>
              <a:rPr lang="fr-FR" dirty="0">
                <a:solidFill>
                  <a:srgbClr val="000000"/>
                </a:solidFill>
                <a:latin typeface="Open Sans"/>
              </a:rPr>
              <a:t>Préjudice -&gt; </a:t>
            </a:r>
            <a:r>
              <a:rPr lang="fr-FR" b="1" dirty="0">
                <a:solidFill>
                  <a:srgbClr val="000000"/>
                </a:solidFill>
                <a:latin typeface="Open Sans"/>
              </a:rPr>
              <a:t>11 000€ et des bijoux.</a:t>
            </a:r>
            <a:endParaRPr lang="fr-FR" dirty="0">
              <a:solidFill>
                <a:srgbClr val="000000"/>
              </a:solidFill>
              <a:latin typeface="Open Sans"/>
            </a:endParaRPr>
          </a:p>
        </p:txBody>
      </p:sp>
      <p:pic>
        <p:nvPicPr>
          <p:cNvPr id="672" name="Image 671">
            <a:extLst>
              <a:ext uri="{FF2B5EF4-FFF2-40B4-BE49-F238E27FC236}">
                <a16:creationId xmlns:a16="http://schemas.microsoft.com/office/drawing/2014/main" id="{623628B7-67C8-4ABF-A4AA-A277CD66BE8A}"/>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3171725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44"/>
                                        </p:tgtEl>
                                      </p:cBhvr>
                                    </p:animEffect>
                                    <p:set>
                                      <p:cBhvr>
                                        <p:cTn id="7" dur="1" fill="hold">
                                          <p:stCondLst>
                                            <p:cond delay="499"/>
                                          </p:stCondLst>
                                        </p:cTn>
                                        <p:tgtEl>
                                          <p:spTgt spid="74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66"/>
                                        </p:tgtEl>
                                        <p:attrNameLst>
                                          <p:attrName>style.visibility</p:attrName>
                                        </p:attrNameLst>
                                      </p:cBhvr>
                                      <p:to>
                                        <p:strVal val="visible"/>
                                      </p:to>
                                    </p:set>
                                    <p:animEffect transition="in" filter="fade">
                                      <p:cBhvr>
                                        <p:cTn id="10" dur="50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36183640" y="-14274800"/>
            <a:ext cx="56569811" cy="30668059"/>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35185235" y="-13302571"/>
            <a:ext cx="54644033" cy="28886711"/>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14860848" y="-9459587"/>
            <a:ext cx="13635440" cy="8346443"/>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13734432" y="-8666457"/>
            <a:ext cx="6012335" cy="12535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b="1" dirty="0">
                <a:solidFill>
                  <a:srgbClr val="0070C0"/>
                </a:solidFill>
              </a:rPr>
              <a:t>FRAUDE AU FAUX CONSEILLER</a:t>
            </a:r>
          </a:p>
          <a:p>
            <a:pPr algn="ctr"/>
            <a:endParaRPr lang="fr-FR" sz="400" dirty="0">
              <a:solidFill>
                <a:srgbClr val="0070C0"/>
              </a:solidFill>
            </a:endParaRPr>
          </a:p>
        </p:txBody>
      </p:sp>
      <p:grpSp>
        <p:nvGrpSpPr>
          <p:cNvPr id="7" name="Groupe 6">
            <a:extLst>
              <a:ext uri="{FF2B5EF4-FFF2-40B4-BE49-F238E27FC236}">
                <a16:creationId xmlns:a16="http://schemas.microsoft.com/office/drawing/2014/main" id="{BC5EA818-01B1-489A-8BB0-E74FC7D4E4B1}"/>
              </a:ext>
            </a:extLst>
          </p:cNvPr>
          <p:cNvGrpSpPr/>
          <p:nvPr/>
        </p:nvGrpSpPr>
        <p:grpSpPr>
          <a:xfrm>
            <a:off x="-13739225" y="-6957677"/>
            <a:ext cx="6017133" cy="5015737"/>
            <a:chOff x="5513508" y="2361587"/>
            <a:chExt cx="1166146" cy="972071"/>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6050351" y="2361587"/>
              <a:ext cx="629303" cy="296640"/>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5514437" y="2361587"/>
              <a:ext cx="581599" cy="296640"/>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6050351" y="2697695"/>
              <a:ext cx="629303" cy="296640"/>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5514437" y="2697695"/>
              <a:ext cx="581599" cy="296640"/>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6049422" y="3037018"/>
              <a:ext cx="629303" cy="296640"/>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5513508" y="3037018"/>
              <a:ext cx="581599" cy="296640"/>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14246" y="-8456875"/>
            <a:ext cx="7282921" cy="7282921"/>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17307551" y="4581362"/>
            <a:ext cx="15101914" cy="9244090"/>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16059993" y="5459789"/>
            <a:ext cx="6658956" cy="13883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00B050"/>
                </a:solidFill>
              </a:rPr>
              <a:t>FRAUDE AUX FAUX INVESTISSEMENTS</a:t>
            </a:r>
          </a:p>
        </p:txBody>
      </p:sp>
      <p:grpSp>
        <p:nvGrpSpPr>
          <p:cNvPr id="3" name="Groupe 2">
            <a:extLst>
              <a:ext uri="{FF2B5EF4-FFF2-40B4-BE49-F238E27FC236}">
                <a16:creationId xmlns:a16="http://schemas.microsoft.com/office/drawing/2014/main" id="{56DBAEA6-95F1-45DF-AFD9-B094DEB51414}"/>
              </a:ext>
            </a:extLst>
          </p:cNvPr>
          <p:cNvGrpSpPr/>
          <p:nvPr/>
        </p:nvGrpSpPr>
        <p:grpSpPr>
          <a:xfrm>
            <a:off x="-16065303" y="7352348"/>
            <a:ext cx="6664271" cy="5555173"/>
            <a:chOff x="4505508" y="4671493"/>
            <a:chExt cx="1291564" cy="1076616"/>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5100088" y="4671493"/>
              <a:ext cx="696984" cy="328543"/>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4506537" y="4671493"/>
              <a:ext cx="644149" cy="328543"/>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5100088" y="5043749"/>
              <a:ext cx="696984" cy="328543"/>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4506537" y="5043749"/>
              <a:ext cx="644149" cy="328543"/>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5099059" y="5419566"/>
              <a:ext cx="696984" cy="328543"/>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4505508" y="5419566"/>
              <a:ext cx="644149" cy="328543"/>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9341899" y="5963726"/>
            <a:ext cx="7286141" cy="7286141"/>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560718" y="-148333"/>
            <a:ext cx="15190938" cy="9298584"/>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694195" y="735273"/>
            <a:ext cx="6698211" cy="8910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bg1"/>
                </a:solidFill>
              </a:rPr>
              <a:t>FRAUDE AU FAUX COURSIER</a:t>
            </a:r>
          </a:p>
        </p:txBody>
      </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3778" y="1902999"/>
            <a:ext cx="6083306" cy="6083306"/>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19521537" y="-11460150"/>
            <a:ext cx="22376105" cy="2288485"/>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7250147" y="-10939197"/>
            <a:ext cx="5905687" cy="6980189"/>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20867235" y="5175022"/>
            <a:ext cx="5888436" cy="6959801"/>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16538610" y="-7643851"/>
            <a:ext cx="5870908" cy="7512849"/>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32338269" y="2987454"/>
            <a:ext cx="7661901" cy="8555276"/>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20593111">
            <a:off x="11222508" y="9914456"/>
            <a:ext cx="8532404" cy="9694344"/>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1081827">
            <a:off x="12221531" y="-8778455"/>
            <a:ext cx="5638530" cy="7586413"/>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27930735" y="-4065287"/>
            <a:ext cx="12859486" cy="7871468"/>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26868421" y="-3317295"/>
            <a:ext cx="5670192" cy="1182208"/>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26872941" y="-1705750"/>
            <a:ext cx="5674710" cy="4730304"/>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20502626" y="-1544454"/>
            <a:ext cx="4331752" cy="3953190"/>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33987563" y="-11816175"/>
            <a:ext cx="9935959" cy="12059473"/>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25269255" y="-10098230"/>
            <a:ext cx="4212875" cy="4410791"/>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3127208" y="-6802662"/>
            <a:ext cx="5130084" cy="537109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966665">
            <a:off x="746206" y="10474204"/>
            <a:ext cx="5035927" cy="5272511"/>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395777">
            <a:off x="-8791881" y="420100"/>
            <a:ext cx="4534483" cy="4747506"/>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23010728" y="2747567"/>
            <a:ext cx="3737240" cy="3912815"/>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25325724" y="-9936933"/>
            <a:ext cx="4234721" cy="4234721"/>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819144">
            <a:off x="1334681" y="11420984"/>
            <a:ext cx="3834375" cy="3834375"/>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3822999" y="-5647244"/>
            <a:ext cx="3515898" cy="3515898"/>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22912703" y="3205555"/>
            <a:ext cx="3573894" cy="3573894"/>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608829">
            <a:off x="-8966717" y="410534"/>
            <a:ext cx="5038424" cy="5038424"/>
          </a:xfrm>
          <a:prstGeom prst="rect">
            <a:avLst/>
          </a:prstGeom>
        </p:spPr>
      </p:pic>
      <p:grpSp>
        <p:nvGrpSpPr>
          <p:cNvPr id="744" name="Groupe 743">
            <a:extLst>
              <a:ext uri="{FF2B5EF4-FFF2-40B4-BE49-F238E27FC236}">
                <a16:creationId xmlns:a16="http://schemas.microsoft.com/office/drawing/2014/main" id="{6C0FFCCF-1B06-4A60-A746-CD46E5DBA4E5}"/>
              </a:ext>
            </a:extLst>
          </p:cNvPr>
          <p:cNvGrpSpPr/>
          <p:nvPr/>
        </p:nvGrpSpPr>
        <p:grpSpPr>
          <a:xfrm>
            <a:off x="694195" y="2559461"/>
            <a:ext cx="6698209" cy="5583472"/>
            <a:chOff x="7752535" y="3758024"/>
            <a:chExt cx="1299176" cy="1082963"/>
          </a:xfrm>
        </p:grpSpPr>
        <p:grpSp>
          <p:nvGrpSpPr>
            <p:cNvPr id="745" name="Groupe 744">
              <a:extLst>
                <a:ext uri="{FF2B5EF4-FFF2-40B4-BE49-F238E27FC236}">
                  <a16:creationId xmlns:a16="http://schemas.microsoft.com/office/drawing/2014/main" id="{36E763D8-07E6-4A34-B680-09995EFF6FF8}"/>
                </a:ext>
              </a:extLst>
            </p:cNvPr>
            <p:cNvGrpSpPr/>
            <p:nvPr/>
          </p:nvGrpSpPr>
          <p:grpSpPr>
            <a:xfrm>
              <a:off x="8350619" y="3758024"/>
              <a:ext cx="701092" cy="330480"/>
              <a:chOff x="3228428" y="3557482"/>
              <a:chExt cx="369641" cy="177380"/>
            </a:xfrm>
          </p:grpSpPr>
          <p:cxnSp>
            <p:nvCxnSpPr>
              <p:cNvPr id="852" name="Connecteur droit 851">
                <a:extLst>
                  <a:ext uri="{FF2B5EF4-FFF2-40B4-BE49-F238E27FC236}">
                    <a16:creationId xmlns:a16="http://schemas.microsoft.com/office/drawing/2014/main" id="{F9207B3A-C0E4-4C68-8CB2-72E52591C07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3" name="Connecteur droit 852">
                <a:extLst>
                  <a:ext uri="{FF2B5EF4-FFF2-40B4-BE49-F238E27FC236}">
                    <a16:creationId xmlns:a16="http://schemas.microsoft.com/office/drawing/2014/main" id="{04CFBB0E-F2A9-4491-943F-2200A93A5C6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4" name="Connecteur droit 853">
                <a:extLst>
                  <a:ext uri="{FF2B5EF4-FFF2-40B4-BE49-F238E27FC236}">
                    <a16:creationId xmlns:a16="http://schemas.microsoft.com/office/drawing/2014/main" id="{E974E954-76DF-494B-927F-71D3E01BDEF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5" name="Connecteur droit 854">
                <a:extLst>
                  <a:ext uri="{FF2B5EF4-FFF2-40B4-BE49-F238E27FC236}">
                    <a16:creationId xmlns:a16="http://schemas.microsoft.com/office/drawing/2014/main" id="{1DBC749B-487C-4E12-B4B2-1313B86AE51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6" name="Connecteur droit 855">
                <a:extLst>
                  <a:ext uri="{FF2B5EF4-FFF2-40B4-BE49-F238E27FC236}">
                    <a16:creationId xmlns:a16="http://schemas.microsoft.com/office/drawing/2014/main" id="{450715A8-B4AB-4153-8CC5-D75ECC282828}"/>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7" name="Connecteur droit 856">
                <a:extLst>
                  <a:ext uri="{FF2B5EF4-FFF2-40B4-BE49-F238E27FC236}">
                    <a16:creationId xmlns:a16="http://schemas.microsoft.com/office/drawing/2014/main" id="{C3713761-136D-4F88-A73B-AB52A090D57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8" name="Connecteur droit 857">
                <a:extLst>
                  <a:ext uri="{FF2B5EF4-FFF2-40B4-BE49-F238E27FC236}">
                    <a16:creationId xmlns:a16="http://schemas.microsoft.com/office/drawing/2014/main" id="{B759498F-88A9-4ADC-ADC2-89110982B64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9" name="Connecteur droit 858">
                <a:extLst>
                  <a:ext uri="{FF2B5EF4-FFF2-40B4-BE49-F238E27FC236}">
                    <a16:creationId xmlns:a16="http://schemas.microsoft.com/office/drawing/2014/main" id="{A3EE060A-CB45-4F4D-9275-81722BD2953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0" name="Connecteur droit 859">
                <a:extLst>
                  <a:ext uri="{FF2B5EF4-FFF2-40B4-BE49-F238E27FC236}">
                    <a16:creationId xmlns:a16="http://schemas.microsoft.com/office/drawing/2014/main" id="{C9CB51EC-914B-4966-8C56-ABA35A256AD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1" name="Connecteur droit 860">
                <a:extLst>
                  <a:ext uri="{FF2B5EF4-FFF2-40B4-BE49-F238E27FC236}">
                    <a16:creationId xmlns:a16="http://schemas.microsoft.com/office/drawing/2014/main" id="{A9C72681-FC69-4F74-A4F5-65F62AA3C4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2" name="Connecteur droit 861">
                <a:extLst>
                  <a:ext uri="{FF2B5EF4-FFF2-40B4-BE49-F238E27FC236}">
                    <a16:creationId xmlns:a16="http://schemas.microsoft.com/office/drawing/2014/main" id="{5429A324-12AE-42D9-8BA5-29D87272CB1D}"/>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3" name="Connecteur droit 862">
                <a:extLst>
                  <a:ext uri="{FF2B5EF4-FFF2-40B4-BE49-F238E27FC236}">
                    <a16:creationId xmlns:a16="http://schemas.microsoft.com/office/drawing/2014/main" id="{10419908-3877-4D06-8DF3-9A79FF4BAFD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4" name="Connecteur droit 863">
                <a:extLst>
                  <a:ext uri="{FF2B5EF4-FFF2-40B4-BE49-F238E27FC236}">
                    <a16:creationId xmlns:a16="http://schemas.microsoft.com/office/drawing/2014/main" id="{FB015017-62C0-4D05-A050-47D26C1A143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5" name="Connecteur droit 864">
                <a:extLst>
                  <a:ext uri="{FF2B5EF4-FFF2-40B4-BE49-F238E27FC236}">
                    <a16:creationId xmlns:a16="http://schemas.microsoft.com/office/drawing/2014/main" id="{A0D8EA67-1105-46C0-8C19-6CDA6972188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46" name="Groupe 745">
              <a:extLst>
                <a:ext uri="{FF2B5EF4-FFF2-40B4-BE49-F238E27FC236}">
                  <a16:creationId xmlns:a16="http://schemas.microsoft.com/office/drawing/2014/main" id="{C74F2423-4E69-459F-ACB1-9FBC6091820A}"/>
                </a:ext>
              </a:extLst>
            </p:cNvPr>
            <p:cNvGrpSpPr/>
            <p:nvPr/>
          </p:nvGrpSpPr>
          <p:grpSpPr>
            <a:xfrm>
              <a:off x="7753570" y="3758024"/>
              <a:ext cx="647946" cy="330480"/>
              <a:chOff x="3228428" y="3557482"/>
              <a:chExt cx="369641" cy="177380"/>
            </a:xfrm>
          </p:grpSpPr>
          <p:cxnSp>
            <p:nvCxnSpPr>
              <p:cNvPr id="838" name="Connecteur droit 837">
                <a:extLst>
                  <a:ext uri="{FF2B5EF4-FFF2-40B4-BE49-F238E27FC236}">
                    <a16:creationId xmlns:a16="http://schemas.microsoft.com/office/drawing/2014/main" id="{1A870521-2E96-4854-BEE4-E8A16B10C8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9" name="Connecteur droit 838">
                <a:extLst>
                  <a:ext uri="{FF2B5EF4-FFF2-40B4-BE49-F238E27FC236}">
                    <a16:creationId xmlns:a16="http://schemas.microsoft.com/office/drawing/2014/main" id="{D94E3827-FA12-4F05-8CF8-DCDF19708CE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0" name="Connecteur droit 839">
                <a:extLst>
                  <a:ext uri="{FF2B5EF4-FFF2-40B4-BE49-F238E27FC236}">
                    <a16:creationId xmlns:a16="http://schemas.microsoft.com/office/drawing/2014/main" id="{359E614D-9EBE-46C8-83D1-FB55E555D40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1" name="Connecteur droit 840">
                <a:extLst>
                  <a:ext uri="{FF2B5EF4-FFF2-40B4-BE49-F238E27FC236}">
                    <a16:creationId xmlns:a16="http://schemas.microsoft.com/office/drawing/2014/main" id="{D68EAAC9-3453-4428-B173-CD49B4C71D6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2" name="Connecteur droit 841">
                <a:extLst>
                  <a:ext uri="{FF2B5EF4-FFF2-40B4-BE49-F238E27FC236}">
                    <a16:creationId xmlns:a16="http://schemas.microsoft.com/office/drawing/2014/main" id="{5EDB6E74-5A47-4D7D-AF9E-526A135B7D7E}"/>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3" name="Connecteur droit 842">
                <a:extLst>
                  <a:ext uri="{FF2B5EF4-FFF2-40B4-BE49-F238E27FC236}">
                    <a16:creationId xmlns:a16="http://schemas.microsoft.com/office/drawing/2014/main" id="{1A78791B-2931-4416-8A51-8F947193E6F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4" name="Connecteur droit 843">
                <a:extLst>
                  <a:ext uri="{FF2B5EF4-FFF2-40B4-BE49-F238E27FC236}">
                    <a16:creationId xmlns:a16="http://schemas.microsoft.com/office/drawing/2014/main" id="{C597911D-4AA5-4D0C-BEDD-6990D129035D}"/>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5" name="Connecteur droit 844">
                <a:extLst>
                  <a:ext uri="{FF2B5EF4-FFF2-40B4-BE49-F238E27FC236}">
                    <a16:creationId xmlns:a16="http://schemas.microsoft.com/office/drawing/2014/main" id="{413731EB-4A6D-40CA-9F7B-E6A1F294DE9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6" name="Connecteur droit 845">
                <a:extLst>
                  <a:ext uri="{FF2B5EF4-FFF2-40B4-BE49-F238E27FC236}">
                    <a16:creationId xmlns:a16="http://schemas.microsoft.com/office/drawing/2014/main" id="{BAF28C8A-711E-45B2-80B0-2F31EA0565C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7" name="Connecteur droit 846">
                <a:extLst>
                  <a:ext uri="{FF2B5EF4-FFF2-40B4-BE49-F238E27FC236}">
                    <a16:creationId xmlns:a16="http://schemas.microsoft.com/office/drawing/2014/main" id="{473B16C6-15F9-4666-865D-9D6E3D39C13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8" name="Connecteur droit 847">
                <a:extLst>
                  <a:ext uri="{FF2B5EF4-FFF2-40B4-BE49-F238E27FC236}">
                    <a16:creationId xmlns:a16="http://schemas.microsoft.com/office/drawing/2014/main" id="{6740B636-D8B8-4A93-870E-E242B0F6B2E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9" name="Connecteur droit 848">
                <a:extLst>
                  <a:ext uri="{FF2B5EF4-FFF2-40B4-BE49-F238E27FC236}">
                    <a16:creationId xmlns:a16="http://schemas.microsoft.com/office/drawing/2014/main" id="{6C3D851B-AFD3-4E80-BFAD-0A77E471669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0" name="Connecteur droit 849">
                <a:extLst>
                  <a:ext uri="{FF2B5EF4-FFF2-40B4-BE49-F238E27FC236}">
                    <a16:creationId xmlns:a16="http://schemas.microsoft.com/office/drawing/2014/main" id="{69AC52EF-D953-4B5D-BD44-870FEE28FE3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1" name="Connecteur droit 850">
                <a:extLst>
                  <a:ext uri="{FF2B5EF4-FFF2-40B4-BE49-F238E27FC236}">
                    <a16:creationId xmlns:a16="http://schemas.microsoft.com/office/drawing/2014/main" id="{2010F1F6-0BC3-451C-A1E5-3911F17E991B}"/>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0" name="Groupe 749">
              <a:extLst>
                <a:ext uri="{FF2B5EF4-FFF2-40B4-BE49-F238E27FC236}">
                  <a16:creationId xmlns:a16="http://schemas.microsoft.com/office/drawing/2014/main" id="{AB85CAFF-4E30-4633-B983-ED41E619D73D}"/>
                </a:ext>
              </a:extLst>
            </p:cNvPr>
            <p:cNvGrpSpPr/>
            <p:nvPr/>
          </p:nvGrpSpPr>
          <p:grpSpPr>
            <a:xfrm>
              <a:off x="8350619" y="4132474"/>
              <a:ext cx="701092" cy="330480"/>
              <a:chOff x="3228428" y="3557482"/>
              <a:chExt cx="369641" cy="177380"/>
            </a:xfrm>
          </p:grpSpPr>
          <p:cxnSp>
            <p:nvCxnSpPr>
              <p:cNvPr id="824" name="Connecteur droit 823">
                <a:extLst>
                  <a:ext uri="{FF2B5EF4-FFF2-40B4-BE49-F238E27FC236}">
                    <a16:creationId xmlns:a16="http://schemas.microsoft.com/office/drawing/2014/main" id="{BF2D753C-CFC2-4340-B111-D54E2B0C40D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5" name="Connecteur droit 824">
                <a:extLst>
                  <a:ext uri="{FF2B5EF4-FFF2-40B4-BE49-F238E27FC236}">
                    <a16:creationId xmlns:a16="http://schemas.microsoft.com/office/drawing/2014/main" id="{4D2F825C-DA19-4BFE-83E1-EA1B99B0143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6" name="Connecteur droit 825">
                <a:extLst>
                  <a:ext uri="{FF2B5EF4-FFF2-40B4-BE49-F238E27FC236}">
                    <a16:creationId xmlns:a16="http://schemas.microsoft.com/office/drawing/2014/main" id="{528D0293-DC3D-4994-A113-205F7489CB6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7" name="Connecteur droit 826">
                <a:extLst>
                  <a:ext uri="{FF2B5EF4-FFF2-40B4-BE49-F238E27FC236}">
                    <a16:creationId xmlns:a16="http://schemas.microsoft.com/office/drawing/2014/main" id="{76339348-AC42-452C-9306-3730E5401FA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8" name="Connecteur droit 827">
                <a:extLst>
                  <a:ext uri="{FF2B5EF4-FFF2-40B4-BE49-F238E27FC236}">
                    <a16:creationId xmlns:a16="http://schemas.microsoft.com/office/drawing/2014/main" id="{12D80984-59B5-4749-9962-B2C94114352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9" name="Connecteur droit 828">
                <a:extLst>
                  <a:ext uri="{FF2B5EF4-FFF2-40B4-BE49-F238E27FC236}">
                    <a16:creationId xmlns:a16="http://schemas.microsoft.com/office/drawing/2014/main" id="{5AD460C6-4874-45EA-A134-560755BD37C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0" name="Connecteur droit 829">
                <a:extLst>
                  <a:ext uri="{FF2B5EF4-FFF2-40B4-BE49-F238E27FC236}">
                    <a16:creationId xmlns:a16="http://schemas.microsoft.com/office/drawing/2014/main" id="{E9F3B3DB-F1A1-4DB5-9293-3E3A5316A201}"/>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1" name="Connecteur droit 830">
                <a:extLst>
                  <a:ext uri="{FF2B5EF4-FFF2-40B4-BE49-F238E27FC236}">
                    <a16:creationId xmlns:a16="http://schemas.microsoft.com/office/drawing/2014/main" id="{53DB137B-763F-4A41-BD71-CF32DE945DF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2" name="Connecteur droit 831">
                <a:extLst>
                  <a:ext uri="{FF2B5EF4-FFF2-40B4-BE49-F238E27FC236}">
                    <a16:creationId xmlns:a16="http://schemas.microsoft.com/office/drawing/2014/main" id="{49B8471B-1088-491C-AA32-D20A0275BD0F}"/>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3" name="Connecteur droit 832">
                <a:extLst>
                  <a:ext uri="{FF2B5EF4-FFF2-40B4-BE49-F238E27FC236}">
                    <a16:creationId xmlns:a16="http://schemas.microsoft.com/office/drawing/2014/main" id="{73EC42CB-A069-4D0D-8D4B-B645F6B8678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4" name="Connecteur droit 833">
                <a:extLst>
                  <a:ext uri="{FF2B5EF4-FFF2-40B4-BE49-F238E27FC236}">
                    <a16:creationId xmlns:a16="http://schemas.microsoft.com/office/drawing/2014/main" id="{4E673126-71B8-45F3-BF39-F8D6AB0C75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5" name="Connecteur droit 834">
                <a:extLst>
                  <a:ext uri="{FF2B5EF4-FFF2-40B4-BE49-F238E27FC236}">
                    <a16:creationId xmlns:a16="http://schemas.microsoft.com/office/drawing/2014/main" id="{883757B2-36DA-4F02-8841-F77218BBD3A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6" name="Connecteur droit 835">
                <a:extLst>
                  <a:ext uri="{FF2B5EF4-FFF2-40B4-BE49-F238E27FC236}">
                    <a16:creationId xmlns:a16="http://schemas.microsoft.com/office/drawing/2014/main" id="{2FDE0211-7750-4CF7-9536-3C6068289BF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7" name="Connecteur droit 836">
                <a:extLst>
                  <a:ext uri="{FF2B5EF4-FFF2-40B4-BE49-F238E27FC236}">
                    <a16:creationId xmlns:a16="http://schemas.microsoft.com/office/drawing/2014/main" id="{0E746A06-FDB3-4BA0-B050-03C45F4CB89F}"/>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1" name="Groupe 750">
              <a:extLst>
                <a:ext uri="{FF2B5EF4-FFF2-40B4-BE49-F238E27FC236}">
                  <a16:creationId xmlns:a16="http://schemas.microsoft.com/office/drawing/2014/main" id="{521ED382-C71B-4509-A8F4-A16109E7F105}"/>
                </a:ext>
              </a:extLst>
            </p:cNvPr>
            <p:cNvGrpSpPr/>
            <p:nvPr/>
          </p:nvGrpSpPr>
          <p:grpSpPr>
            <a:xfrm>
              <a:off x="7753570" y="4132474"/>
              <a:ext cx="647946" cy="330480"/>
              <a:chOff x="3228428" y="3557482"/>
              <a:chExt cx="369641" cy="177380"/>
            </a:xfrm>
          </p:grpSpPr>
          <p:cxnSp>
            <p:nvCxnSpPr>
              <p:cNvPr id="810" name="Connecteur droit 809">
                <a:extLst>
                  <a:ext uri="{FF2B5EF4-FFF2-40B4-BE49-F238E27FC236}">
                    <a16:creationId xmlns:a16="http://schemas.microsoft.com/office/drawing/2014/main" id="{3DE4CB1C-E997-4B78-8B3A-6393DAA9379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1" name="Connecteur droit 810">
                <a:extLst>
                  <a:ext uri="{FF2B5EF4-FFF2-40B4-BE49-F238E27FC236}">
                    <a16:creationId xmlns:a16="http://schemas.microsoft.com/office/drawing/2014/main" id="{53C227D9-0573-4767-96CE-D1AE4766F9D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2" name="Connecteur droit 811">
                <a:extLst>
                  <a:ext uri="{FF2B5EF4-FFF2-40B4-BE49-F238E27FC236}">
                    <a16:creationId xmlns:a16="http://schemas.microsoft.com/office/drawing/2014/main" id="{0271588F-92CA-4967-A4D1-CF0195D3BE7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3" name="Connecteur droit 812">
                <a:extLst>
                  <a:ext uri="{FF2B5EF4-FFF2-40B4-BE49-F238E27FC236}">
                    <a16:creationId xmlns:a16="http://schemas.microsoft.com/office/drawing/2014/main" id="{6CEC77FA-91E1-42AB-829F-048FE3DC6F4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4" name="Connecteur droit 813">
                <a:extLst>
                  <a:ext uri="{FF2B5EF4-FFF2-40B4-BE49-F238E27FC236}">
                    <a16:creationId xmlns:a16="http://schemas.microsoft.com/office/drawing/2014/main" id="{CEB0A17E-C497-4C0C-A1DD-6FDD9E76216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5" name="Connecteur droit 814">
                <a:extLst>
                  <a:ext uri="{FF2B5EF4-FFF2-40B4-BE49-F238E27FC236}">
                    <a16:creationId xmlns:a16="http://schemas.microsoft.com/office/drawing/2014/main" id="{C2D6C136-4F3A-4889-AE44-B4C7A459592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6" name="Connecteur droit 815">
                <a:extLst>
                  <a:ext uri="{FF2B5EF4-FFF2-40B4-BE49-F238E27FC236}">
                    <a16:creationId xmlns:a16="http://schemas.microsoft.com/office/drawing/2014/main" id="{B838EC34-73C7-4EAC-BEE7-1C01732116B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7" name="Connecteur droit 816">
                <a:extLst>
                  <a:ext uri="{FF2B5EF4-FFF2-40B4-BE49-F238E27FC236}">
                    <a16:creationId xmlns:a16="http://schemas.microsoft.com/office/drawing/2014/main" id="{72EBF871-88CA-49FB-9D73-01FED2458B4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8" name="Connecteur droit 817">
                <a:extLst>
                  <a:ext uri="{FF2B5EF4-FFF2-40B4-BE49-F238E27FC236}">
                    <a16:creationId xmlns:a16="http://schemas.microsoft.com/office/drawing/2014/main" id="{0BC52556-F727-4A3D-B7EB-F8F1C0822D4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9" name="Connecteur droit 818">
                <a:extLst>
                  <a:ext uri="{FF2B5EF4-FFF2-40B4-BE49-F238E27FC236}">
                    <a16:creationId xmlns:a16="http://schemas.microsoft.com/office/drawing/2014/main" id="{C6932F70-35F2-4C89-9143-D871359D284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0" name="Connecteur droit 819">
                <a:extLst>
                  <a:ext uri="{FF2B5EF4-FFF2-40B4-BE49-F238E27FC236}">
                    <a16:creationId xmlns:a16="http://schemas.microsoft.com/office/drawing/2014/main" id="{91AEE89A-5E39-4206-B60E-08EF6D9C3C4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1" name="Connecteur droit 820">
                <a:extLst>
                  <a:ext uri="{FF2B5EF4-FFF2-40B4-BE49-F238E27FC236}">
                    <a16:creationId xmlns:a16="http://schemas.microsoft.com/office/drawing/2014/main" id="{7B60EE1C-ED7A-4C4A-9D28-9C1678660C64}"/>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2" name="Connecteur droit 821">
                <a:extLst>
                  <a:ext uri="{FF2B5EF4-FFF2-40B4-BE49-F238E27FC236}">
                    <a16:creationId xmlns:a16="http://schemas.microsoft.com/office/drawing/2014/main" id="{0D840575-20FF-4C91-A25C-4A1601A0814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3" name="Connecteur droit 822">
                <a:extLst>
                  <a:ext uri="{FF2B5EF4-FFF2-40B4-BE49-F238E27FC236}">
                    <a16:creationId xmlns:a16="http://schemas.microsoft.com/office/drawing/2014/main" id="{4C47873E-6DDC-4838-BC87-7816B81711AF}"/>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2" name="Groupe 751">
              <a:extLst>
                <a:ext uri="{FF2B5EF4-FFF2-40B4-BE49-F238E27FC236}">
                  <a16:creationId xmlns:a16="http://schemas.microsoft.com/office/drawing/2014/main" id="{2ECE4495-83A0-46B7-9FFA-9A0D2EBF9F7E}"/>
                </a:ext>
              </a:extLst>
            </p:cNvPr>
            <p:cNvGrpSpPr/>
            <p:nvPr/>
          </p:nvGrpSpPr>
          <p:grpSpPr>
            <a:xfrm>
              <a:off x="8349584" y="4510507"/>
              <a:ext cx="701092" cy="330480"/>
              <a:chOff x="3228428" y="3557482"/>
              <a:chExt cx="369641" cy="177380"/>
            </a:xfrm>
          </p:grpSpPr>
          <p:cxnSp>
            <p:nvCxnSpPr>
              <p:cNvPr id="793" name="Connecteur droit 792">
                <a:extLst>
                  <a:ext uri="{FF2B5EF4-FFF2-40B4-BE49-F238E27FC236}">
                    <a16:creationId xmlns:a16="http://schemas.microsoft.com/office/drawing/2014/main" id="{34345553-4912-496C-9B70-0B10D96B43CE}"/>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6" name="Connecteur droit 795">
                <a:extLst>
                  <a:ext uri="{FF2B5EF4-FFF2-40B4-BE49-F238E27FC236}">
                    <a16:creationId xmlns:a16="http://schemas.microsoft.com/office/drawing/2014/main" id="{550A1A12-C50F-4D73-96DF-6EFFD1DB2A7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8" name="Connecteur droit 797">
                <a:extLst>
                  <a:ext uri="{FF2B5EF4-FFF2-40B4-BE49-F238E27FC236}">
                    <a16:creationId xmlns:a16="http://schemas.microsoft.com/office/drawing/2014/main" id="{5727E19D-DB10-406E-AD80-449F20019D7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9" name="Connecteur droit 798">
                <a:extLst>
                  <a:ext uri="{FF2B5EF4-FFF2-40B4-BE49-F238E27FC236}">
                    <a16:creationId xmlns:a16="http://schemas.microsoft.com/office/drawing/2014/main" id="{B78D19E0-0041-4F5E-AF0F-DA7AE0420C3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0" name="Connecteur droit 799">
                <a:extLst>
                  <a:ext uri="{FF2B5EF4-FFF2-40B4-BE49-F238E27FC236}">
                    <a16:creationId xmlns:a16="http://schemas.microsoft.com/office/drawing/2014/main" id="{1AA70836-D6F4-4F2D-BDD6-E2FFC4A9F94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1" name="Connecteur droit 800">
                <a:extLst>
                  <a:ext uri="{FF2B5EF4-FFF2-40B4-BE49-F238E27FC236}">
                    <a16:creationId xmlns:a16="http://schemas.microsoft.com/office/drawing/2014/main" id="{56952B4E-EB0D-4B0A-8EE8-EDE1700313A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2" name="Connecteur droit 801">
                <a:extLst>
                  <a:ext uri="{FF2B5EF4-FFF2-40B4-BE49-F238E27FC236}">
                    <a16:creationId xmlns:a16="http://schemas.microsoft.com/office/drawing/2014/main" id="{CA09EEF5-B178-4143-9FD6-DE7AC8046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3" name="Connecteur droit 802">
                <a:extLst>
                  <a:ext uri="{FF2B5EF4-FFF2-40B4-BE49-F238E27FC236}">
                    <a16:creationId xmlns:a16="http://schemas.microsoft.com/office/drawing/2014/main" id="{F4453412-D65B-4760-8988-CE0F4963D6A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4" name="Connecteur droit 803">
                <a:extLst>
                  <a:ext uri="{FF2B5EF4-FFF2-40B4-BE49-F238E27FC236}">
                    <a16:creationId xmlns:a16="http://schemas.microsoft.com/office/drawing/2014/main" id="{F819E656-D64F-4492-9CC2-6852E2EC1CA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5" name="Connecteur droit 804">
                <a:extLst>
                  <a:ext uri="{FF2B5EF4-FFF2-40B4-BE49-F238E27FC236}">
                    <a16:creationId xmlns:a16="http://schemas.microsoft.com/office/drawing/2014/main" id="{5DFE048E-40FA-4F18-BD99-94E12B915E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6" name="Connecteur droit 805">
                <a:extLst>
                  <a:ext uri="{FF2B5EF4-FFF2-40B4-BE49-F238E27FC236}">
                    <a16:creationId xmlns:a16="http://schemas.microsoft.com/office/drawing/2014/main" id="{8DC41669-9B3A-446C-9280-70876B3D44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7" name="Connecteur droit 806">
                <a:extLst>
                  <a:ext uri="{FF2B5EF4-FFF2-40B4-BE49-F238E27FC236}">
                    <a16:creationId xmlns:a16="http://schemas.microsoft.com/office/drawing/2014/main" id="{88435E09-7D0C-4B28-9D5A-1938A41C788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8" name="Connecteur droit 807">
                <a:extLst>
                  <a:ext uri="{FF2B5EF4-FFF2-40B4-BE49-F238E27FC236}">
                    <a16:creationId xmlns:a16="http://schemas.microsoft.com/office/drawing/2014/main" id="{6FC88E68-E245-4FD5-A381-86CD8B58B0CF}"/>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9" name="Connecteur droit 808">
                <a:extLst>
                  <a:ext uri="{FF2B5EF4-FFF2-40B4-BE49-F238E27FC236}">
                    <a16:creationId xmlns:a16="http://schemas.microsoft.com/office/drawing/2014/main" id="{E868E1AD-8298-456D-9053-0924B632310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3" name="Groupe 752">
              <a:extLst>
                <a:ext uri="{FF2B5EF4-FFF2-40B4-BE49-F238E27FC236}">
                  <a16:creationId xmlns:a16="http://schemas.microsoft.com/office/drawing/2014/main" id="{8F8238A9-D7F7-4F55-A2F9-3701E6D486E0}"/>
                </a:ext>
              </a:extLst>
            </p:cNvPr>
            <p:cNvGrpSpPr/>
            <p:nvPr/>
          </p:nvGrpSpPr>
          <p:grpSpPr>
            <a:xfrm>
              <a:off x="7752535" y="4510507"/>
              <a:ext cx="647946" cy="330480"/>
              <a:chOff x="3228428" y="3557482"/>
              <a:chExt cx="369641" cy="177380"/>
            </a:xfrm>
          </p:grpSpPr>
          <p:cxnSp>
            <p:nvCxnSpPr>
              <p:cNvPr id="762" name="Connecteur droit 761">
                <a:extLst>
                  <a:ext uri="{FF2B5EF4-FFF2-40B4-BE49-F238E27FC236}">
                    <a16:creationId xmlns:a16="http://schemas.microsoft.com/office/drawing/2014/main" id="{FFE19FD5-0B53-46A1-90E5-648D58A0AAA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6" name="Connecteur droit 765">
                <a:extLst>
                  <a:ext uri="{FF2B5EF4-FFF2-40B4-BE49-F238E27FC236}">
                    <a16:creationId xmlns:a16="http://schemas.microsoft.com/office/drawing/2014/main" id="{B62862FA-A805-412D-8023-7959D08B971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9" name="Connecteur droit 768">
                <a:extLst>
                  <a:ext uri="{FF2B5EF4-FFF2-40B4-BE49-F238E27FC236}">
                    <a16:creationId xmlns:a16="http://schemas.microsoft.com/office/drawing/2014/main" id="{FBB879DC-9E1E-43A3-A5FA-1398DE3B3EA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1" name="Connecteur droit 770">
                <a:extLst>
                  <a:ext uri="{FF2B5EF4-FFF2-40B4-BE49-F238E27FC236}">
                    <a16:creationId xmlns:a16="http://schemas.microsoft.com/office/drawing/2014/main" id="{404593BB-07FA-43B9-B56A-1A2B95803BA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6" name="Connecteur droit 775">
                <a:extLst>
                  <a:ext uri="{FF2B5EF4-FFF2-40B4-BE49-F238E27FC236}">
                    <a16:creationId xmlns:a16="http://schemas.microsoft.com/office/drawing/2014/main" id="{07515CE8-F6A2-4AB2-ABA8-F6A78CC358F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9" name="Connecteur droit 778">
                <a:extLst>
                  <a:ext uri="{FF2B5EF4-FFF2-40B4-BE49-F238E27FC236}">
                    <a16:creationId xmlns:a16="http://schemas.microsoft.com/office/drawing/2014/main" id="{C2BE799E-FB4D-41E7-A3C6-D6F40753334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0" name="Connecteur droit 779">
                <a:extLst>
                  <a:ext uri="{FF2B5EF4-FFF2-40B4-BE49-F238E27FC236}">
                    <a16:creationId xmlns:a16="http://schemas.microsoft.com/office/drawing/2014/main" id="{C9BDEAD3-9C36-4A30-AF3B-EB6F3D65BA3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1" name="Connecteur droit 780">
                <a:extLst>
                  <a:ext uri="{FF2B5EF4-FFF2-40B4-BE49-F238E27FC236}">
                    <a16:creationId xmlns:a16="http://schemas.microsoft.com/office/drawing/2014/main" id="{58ED7DF8-471D-44B4-831B-8D512F27E2C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2" name="Connecteur droit 781">
                <a:extLst>
                  <a:ext uri="{FF2B5EF4-FFF2-40B4-BE49-F238E27FC236}">
                    <a16:creationId xmlns:a16="http://schemas.microsoft.com/office/drawing/2014/main" id="{D23D68D1-88A2-4299-9A96-E1C74A1B7716}"/>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3" name="Connecteur droit 782">
                <a:extLst>
                  <a:ext uri="{FF2B5EF4-FFF2-40B4-BE49-F238E27FC236}">
                    <a16:creationId xmlns:a16="http://schemas.microsoft.com/office/drawing/2014/main" id="{A6956418-77BE-4467-8BD6-8DB8FD64685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5" name="Connecteur droit 784">
                <a:extLst>
                  <a:ext uri="{FF2B5EF4-FFF2-40B4-BE49-F238E27FC236}">
                    <a16:creationId xmlns:a16="http://schemas.microsoft.com/office/drawing/2014/main" id="{B495690E-B6E4-40B2-BE6B-E33D759EB34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0" name="Connecteur droit 789">
                <a:extLst>
                  <a:ext uri="{FF2B5EF4-FFF2-40B4-BE49-F238E27FC236}">
                    <a16:creationId xmlns:a16="http://schemas.microsoft.com/office/drawing/2014/main" id="{811B3D52-5079-404F-8D33-147CF9B5166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1" name="Connecteur droit 790">
                <a:extLst>
                  <a:ext uri="{FF2B5EF4-FFF2-40B4-BE49-F238E27FC236}">
                    <a16:creationId xmlns:a16="http://schemas.microsoft.com/office/drawing/2014/main" id="{FC8CCAF7-238D-4C01-B418-5BCA652051B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2" name="Connecteur droit 791">
                <a:extLst>
                  <a:ext uri="{FF2B5EF4-FFF2-40B4-BE49-F238E27FC236}">
                    <a16:creationId xmlns:a16="http://schemas.microsoft.com/office/drawing/2014/main" id="{9818D2F8-885B-4030-A09C-664A59142AA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866" name="ZoneTexte 865">
            <a:extLst>
              <a:ext uri="{FF2B5EF4-FFF2-40B4-BE49-F238E27FC236}">
                <a16:creationId xmlns:a16="http://schemas.microsoft.com/office/drawing/2014/main" id="{AAB33247-34B8-4193-B03B-08292FF6BD9F}"/>
              </a:ext>
            </a:extLst>
          </p:cNvPr>
          <p:cNvSpPr txBox="1"/>
          <p:nvPr/>
        </p:nvSpPr>
        <p:spPr>
          <a:xfrm>
            <a:off x="571273" y="2355089"/>
            <a:ext cx="6789216" cy="2400657"/>
          </a:xfrm>
          <a:prstGeom prst="rect">
            <a:avLst/>
          </a:prstGeom>
          <a:noFill/>
        </p:spPr>
        <p:txBody>
          <a:bodyPr wrap="square" rtlCol="0">
            <a:spAutoFit/>
          </a:bodyPr>
          <a:lstStyle/>
          <a:p>
            <a:endParaRPr lang="fr-FR" dirty="0">
              <a:solidFill>
                <a:srgbClr val="000000"/>
              </a:solidFill>
              <a:latin typeface="Open Sans"/>
            </a:endParaRPr>
          </a:p>
          <a:p>
            <a:r>
              <a:rPr lang="fr-FR" sz="4400" b="1" dirty="0">
                <a:solidFill>
                  <a:schemeClr val="bg1"/>
                </a:solidFill>
                <a:highlight>
                  <a:srgbClr val="FF0000"/>
                </a:highlight>
                <a:latin typeface="Open Sans"/>
              </a:rPr>
              <a:t>Ne donnez jamais</a:t>
            </a:r>
            <a:r>
              <a:rPr lang="fr-FR" sz="4400" b="1" dirty="0">
                <a:solidFill>
                  <a:schemeClr val="bg1"/>
                </a:solidFill>
                <a:latin typeface="Open Sans"/>
              </a:rPr>
              <a:t> </a:t>
            </a:r>
            <a:r>
              <a:rPr lang="fr-FR" sz="4400" b="1" dirty="0">
                <a:solidFill>
                  <a:srgbClr val="000000"/>
                </a:solidFill>
                <a:latin typeface="Open Sans"/>
              </a:rPr>
              <a:t>votre carte bancaire </a:t>
            </a:r>
            <a:r>
              <a:rPr lang="fr-FR" sz="4400" b="1" u="heavy" dirty="0">
                <a:solidFill>
                  <a:srgbClr val="000000"/>
                </a:solidFill>
                <a:uFill>
                  <a:solidFill>
                    <a:srgbClr val="FF0000"/>
                  </a:solidFill>
                </a:uFill>
                <a:latin typeface="Open Sans"/>
              </a:rPr>
              <a:t>à qui que ce soit.</a:t>
            </a:r>
          </a:p>
        </p:txBody>
      </p:sp>
      <p:pic>
        <p:nvPicPr>
          <p:cNvPr id="672" name="Image 671">
            <a:extLst>
              <a:ext uri="{FF2B5EF4-FFF2-40B4-BE49-F238E27FC236}">
                <a16:creationId xmlns:a16="http://schemas.microsoft.com/office/drawing/2014/main" id="{5454DFB0-5870-444F-83F8-447D92529453}"/>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338913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40"/>
                                  </p:iterate>
                                  <p:childTnLst>
                                    <p:set>
                                      <p:cBhvr>
                                        <p:cTn id="6" dur="1" fill="hold">
                                          <p:stCondLst>
                                            <p:cond delay="0"/>
                                          </p:stCondLst>
                                        </p:cTn>
                                        <p:tgtEl>
                                          <p:spTgt spid="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iterate type="lt">
                                    <p:tmPct val="0"/>
                                  </p:iterate>
                                  <p:childTnLst>
                                    <p:animEffect transition="out" filter="fade">
                                      <p:cBhvr>
                                        <p:cTn id="10" dur="500"/>
                                        <p:tgtEl>
                                          <p:spTgt spid="866"/>
                                        </p:tgtEl>
                                      </p:cBhvr>
                                    </p:animEffect>
                                    <p:set>
                                      <p:cBhvr>
                                        <p:cTn id="11" dur="1" fill="hold">
                                          <p:stCondLst>
                                            <p:cond delay="499"/>
                                          </p:stCondLst>
                                        </p:cTn>
                                        <p:tgtEl>
                                          <p:spTgt spid="866"/>
                                        </p:tgtEl>
                                        <p:attrNameLst>
                                          <p:attrName>style.visibility</p:attrName>
                                        </p:attrNameLst>
                                      </p:cBhvr>
                                      <p:to>
                                        <p:strVal val="hidden"/>
                                      </p:to>
                                    </p:set>
                                  </p:childTnLst>
                                </p:cTn>
                              </p:par>
                              <p:par>
                                <p:cTn id="12" presetID="10" presetClass="entr" presetSubtype="0" fill="hold" nodeType="withEffect">
                                  <p:stCondLst>
                                    <p:cond delay="250"/>
                                  </p:stCondLst>
                                  <p:childTnLst>
                                    <p:set>
                                      <p:cBhvr>
                                        <p:cTn id="13" dur="1" fill="hold">
                                          <p:stCondLst>
                                            <p:cond delay="0"/>
                                          </p:stCondLst>
                                        </p:cTn>
                                        <p:tgtEl>
                                          <p:spTgt spid="744"/>
                                        </p:tgtEl>
                                        <p:attrNameLst>
                                          <p:attrName>style.visibility</p:attrName>
                                        </p:attrNameLst>
                                      </p:cBhvr>
                                      <p:to>
                                        <p:strVal val="visible"/>
                                      </p:to>
                                    </p:set>
                                    <p:animEffect transition="in" filter="fade">
                                      <p:cBhvr>
                                        <p:cTn id="14" dur="500"/>
                                        <p:tgtEl>
                                          <p:spTgt spid="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606489" y="480060"/>
            <a:ext cx="10963469" cy="5943600"/>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799984" y="668482"/>
            <a:ext cx="10590245" cy="5598367"/>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5296133" y="1876706"/>
            <a:ext cx="2642606" cy="1617576"/>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5514437" y="2030418"/>
            <a:ext cx="1165216" cy="2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b="1" dirty="0">
                <a:solidFill>
                  <a:srgbClr val="0070C0"/>
                </a:solidFill>
              </a:rPr>
              <a:t>FRAUDE AU FAUX CONSEILLER</a:t>
            </a:r>
          </a:p>
          <a:p>
            <a:pPr algn="ctr"/>
            <a:endParaRPr lang="fr-FR" sz="400" dirty="0">
              <a:solidFill>
                <a:srgbClr val="0070C0"/>
              </a:solidFill>
            </a:endParaRPr>
          </a:p>
        </p:txBody>
      </p:sp>
      <p:grpSp>
        <p:nvGrpSpPr>
          <p:cNvPr id="7" name="Groupe 6">
            <a:extLst>
              <a:ext uri="{FF2B5EF4-FFF2-40B4-BE49-F238E27FC236}">
                <a16:creationId xmlns:a16="http://schemas.microsoft.com/office/drawing/2014/main" id="{BC5EA818-01B1-489A-8BB0-E74FC7D4E4B1}"/>
              </a:ext>
            </a:extLst>
          </p:cNvPr>
          <p:cNvGrpSpPr/>
          <p:nvPr/>
        </p:nvGrpSpPr>
        <p:grpSpPr>
          <a:xfrm>
            <a:off x="5513508" y="2361587"/>
            <a:ext cx="1166146" cy="972071"/>
            <a:chOff x="5513508" y="2361587"/>
            <a:chExt cx="1166146" cy="972071"/>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6050351" y="2361587"/>
              <a:ext cx="629303" cy="296640"/>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5514437" y="2361587"/>
              <a:ext cx="581599" cy="296640"/>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6050351" y="2697695"/>
              <a:ext cx="629303" cy="296640"/>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5514437" y="2697695"/>
              <a:ext cx="581599" cy="296640"/>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6049422" y="3037018"/>
              <a:ext cx="629303" cy="296640"/>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5513508" y="3037018"/>
              <a:ext cx="581599" cy="296640"/>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64892" y="2071036"/>
            <a:ext cx="1411461" cy="1411461"/>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4264755" y="4134464"/>
            <a:ext cx="2926815" cy="1791544"/>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4506537" y="4304707"/>
            <a:ext cx="1290534" cy="2690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00B050"/>
                </a:solidFill>
              </a:rPr>
              <a:t>FRAUDE AUX FAUX INVESTISSEMENTS</a:t>
            </a:r>
          </a:p>
        </p:txBody>
      </p:sp>
      <p:grpSp>
        <p:nvGrpSpPr>
          <p:cNvPr id="3" name="Groupe 2">
            <a:extLst>
              <a:ext uri="{FF2B5EF4-FFF2-40B4-BE49-F238E27FC236}">
                <a16:creationId xmlns:a16="http://schemas.microsoft.com/office/drawing/2014/main" id="{56DBAEA6-95F1-45DF-AFD9-B094DEB51414}"/>
              </a:ext>
            </a:extLst>
          </p:cNvPr>
          <p:cNvGrpSpPr/>
          <p:nvPr/>
        </p:nvGrpSpPr>
        <p:grpSpPr>
          <a:xfrm>
            <a:off x="4505508" y="4671493"/>
            <a:ext cx="1291564" cy="1076616"/>
            <a:chOff x="4505508" y="4671493"/>
            <a:chExt cx="1291564" cy="1076616"/>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5100088" y="4671493"/>
              <a:ext cx="696984" cy="328543"/>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4506537" y="4671493"/>
              <a:ext cx="644149" cy="328543"/>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5100088" y="5043749"/>
              <a:ext cx="696984" cy="328543"/>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4506537" y="5043749"/>
              <a:ext cx="644149" cy="328543"/>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5099059" y="5419566"/>
              <a:ext cx="696984" cy="328543"/>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4505508" y="5419566"/>
              <a:ext cx="644149" cy="328543"/>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5808532" y="4402372"/>
            <a:ext cx="1412085" cy="1412085"/>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7510362" y="3217829"/>
            <a:ext cx="2944068" cy="1802105"/>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7753570" y="3389076"/>
            <a:ext cx="1298141" cy="270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b="1" dirty="0">
                <a:solidFill>
                  <a:srgbClr val="FF0000"/>
                </a:solidFill>
              </a:rPr>
              <a:t>FRAUDE AU FAUX COURSIER</a:t>
            </a:r>
          </a:p>
          <a:p>
            <a:pPr algn="ctr"/>
            <a:endParaRPr lang="fr-FR" sz="500" dirty="0">
              <a:solidFill>
                <a:srgbClr val="FF0000"/>
              </a:solidFill>
            </a:endParaRPr>
          </a:p>
        </p:txBody>
      </p:sp>
      <p:grpSp>
        <p:nvGrpSpPr>
          <p:cNvPr id="8" name="Groupe 7">
            <a:extLst>
              <a:ext uri="{FF2B5EF4-FFF2-40B4-BE49-F238E27FC236}">
                <a16:creationId xmlns:a16="http://schemas.microsoft.com/office/drawing/2014/main" id="{8864A8CB-731E-42F7-94E4-150B06BE8A3F}"/>
              </a:ext>
            </a:extLst>
          </p:cNvPr>
          <p:cNvGrpSpPr/>
          <p:nvPr/>
        </p:nvGrpSpPr>
        <p:grpSpPr>
          <a:xfrm>
            <a:off x="7752535" y="3758024"/>
            <a:ext cx="1299176" cy="1082963"/>
            <a:chOff x="7752535" y="3758024"/>
            <a:chExt cx="1299176" cy="1082963"/>
          </a:xfrm>
        </p:grpSpPr>
        <p:grpSp>
          <p:nvGrpSpPr>
            <p:cNvPr id="653" name="Groupe 652">
              <a:extLst>
                <a:ext uri="{FF2B5EF4-FFF2-40B4-BE49-F238E27FC236}">
                  <a16:creationId xmlns:a16="http://schemas.microsoft.com/office/drawing/2014/main" id="{9C3758B8-FFB2-4DB5-AE10-7EBC9E4E0E0F}"/>
                </a:ext>
              </a:extLst>
            </p:cNvPr>
            <p:cNvGrpSpPr/>
            <p:nvPr/>
          </p:nvGrpSpPr>
          <p:grpSpPr>
            <a:xfrm>
              <a:off x="8350619" y="3758024"/>
              <a:ext cx="701092" cy="330480"/>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a:off x="7753570" y="3758024"/>
              <a:ext cx="647946" cy="330480"/>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a:off x="8350619" y="4132474"/>
              <a:ext cx="701092" cy="330480"/>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a:off x="7753570" y="4132474"/>
              <a:ext cx="647946" cy="330480"/>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a:off x="8349584" y="4510507"/>
              <a:ext cx="701092" cy="330480"/>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a:off x="7752535" y="4510507"/>
              <a:ext cx="647946" cy="330480"/>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154693" y="3615386"/>
            <a:ext cx="1178970" cy="1178971"/>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3835675" y="1025551"/>
            <a:ext cx="4336584" cy="443518"/>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9024141" y="1126514"/>
            <a:ext cx="1144547" cy="1352790"/>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3574873" y="4249518"/>
            <a:ext cx="1141204" cy="1348839"/>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4413779" y="1765166"/>
            <a:ext cx="1137807" cy="1456022"/>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1351738" y="3825558"/>
            <a:ext cx="1484909" cy="1658049"/>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831153">
            <a:off x="9507864" y="4096592"/>
            <a:ext cx="1653616" cy="1878805"/>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9943304" y="1818870"/>
            <a:ext cx="1092771" cy="1470279"/>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2205937" y="2458707"/>
            <a:ext cx="2492223" cy="1525524"/>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2411818" y="2603671"/>
            <a:ext cx="1098907" cy="229117"/>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2410942" y="2915995"/>
            <a:ext cx="1099783" cy="916753"/>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3645536" y="2947255"/>
            <a:ext cx="839512" cy="766145"/>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1032098" y="956552"/>
            <a:ext cx="1925631" cy="2337177"/>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2721743" y="1289497"/>
            <a:ext cx="816473" cy="854830"/>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8225098" y="1928192"/>
            <a:ext cx="994232" cy="104094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7760984" y="4816197"/>
            <a:ext cx="975984" cy="1021835"/>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395777">
            <a:off x="5915128" y="3327994"/>
            <a:ext cx="878802" cy="920087"/>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3159455" y="3779067"/>
            <a:ext cx="724293" cy="75832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2710799" y="1320757"/>
            <a:ext cx="820707" cy="820707"/>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7875033" y="4999687"/>
            <a:ext cx="743118" cy="743118"/>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8359945" y="2152117"/>
            <a:ext cx="681396" cy="681396"/>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3178453" y="3867827"/>
            <a:ext cx="692636" cy="692636"/>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608829">
            <a:off x="5881244" y="3326140"/>
            <a:ext cx="976468" cy="976468"/>
          </a:xfrm>
          <a:prstGeom prst="rect">
            <a:avLst/>
          </a:prstGeom>
        </p:spPr>
      </p:pic>
      <p:pic>
        <p:nvPicPr>
          <p:cNvPr id="746" name="Image 745">
            <a:extLst>
              <a:ext uri="{FF2B5EF4-FFF2-40B4-BE49-F238E27FC236}">
                <a16:creationId xmlns:a16="http://schemas.microsoft.com/office/drawing/2014/main" id="{2BDD7AB0-5E64-48C9-A716-D9D622932D76}"/>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2412599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4950501" y="-6430116"/>
            <a:ext cx="39812001" cy="21583189"/>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4247856" y="-5662881"/>
            <a:ext cx="38456701" cy="20329533"/>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12079156" y="-1275417"/>
            <a:ext cx="9596181" cy="5873957"/>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12871891" y="-717238"/>
            <a:ext cx="4231288" cy="8822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0070C0"/>
                </a:solidFill>
              </a:rPr>
              <a:t>FRAUDE AU FAUX CONSEILLER</a:t>
            </a:r>
          </a:p>
          <a:p>
            <a:pPr algn="ctr"/>
            <a:endParaRPr lang="fr-FR" dirty="0"/>
          </a:p>
        </p:txBody>
      </p:sp>
      <p:grpSp>
        <p:nvGrpSpPr>
          <p:cNvPr id="7" name="Groupe 6">
            <a:extLst>
              <a:ext uri="{FF2B5EF4-FFF2-40B4-BE49-F238E27FC236}">
                <a16:creationId xmlns:a16="http://schemas.microsoft.com/office/drawing/2014/main" id="{3831756A-4A4C-42C1-A89F-680812802593}"/>
              </a:ext>
            </a:extLst>
          </p:cNvPr>
          <p:cNvGrpSpPr/>
          <p:nvPr/>
        </p:nvGrpSpPr>
        <p:grpSpPr>
          <a:xfrm>
            <a:off x="12868517" y="485347"/>
            <a:ext cx="4234662" cy="3529914"/>
            <a:chOff x="12868517" y="485347"/>
            <a:chExt cx="4234662" cy="3529914"/>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14817971" y="485347"/>
              <a:ext cx="2285208" cy="1077199"/>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12871891" y="485347"/>
              <a:ext cx="2111979" cy="1077199"/>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14817971" y="1705868"/>
              <a:ext cx="2285208" cy="1077199"/>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12871891" y="1705868"/>
              <a:ext cx="2111979" cy="1077199"/>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14814597" y="2938062"/>
              <a:ext cx="2285208" cy="1077199"/>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12868517" y="2938062"/>
              <a:ext cx="2111979" cy="1077199"/>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686441" y="-569742"/>
            <a:ext cx="5125485" cy="5125486"/>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8333879" y="6923253"/>
            <a:ext cx="10628240" cy="6505692"/>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9211872" y="7541463"/>
            <a:ext cx="4686359" cy="9770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FRAUDE AUX FAUX INVESTISSEMENTS</a:t>
            </a:r>
          </a:p>
        </p:txBody>
      </p:sp>
      <p:grpSp>
        <p:nvGrpSpPr>
          <p:cNvPr id="3" name="Groupe 2">
            <a:extLst>
              <a:ext uri="{FF2B5EF4-FFF2-40B4-BE49-F238E27FC236}">
                <a16:creationId xmlns:a16="http://schemas.microsoft.com/office/drawing/2014/main" id="{A31FB296-D06D-4C2B-8449-E560951562B9}"/>
              </a:ext>
            </a:extLst>
          </p:cNvPr>
          <p:cNvGrpSpPr/>
          <p:nvPr/>
        </p:nvGrpSpPr>
        <p:grpSpPr>
          <a:xfrm>
            <a:off x="9208135" y="8873385"/>
            <a:ext cx="4690096" cy="3909551"/>
            <a:chOff x="9208135" y="8873385"/>
            <a:chExt cx="4690096" cy="3909551"/>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11367251" y="8873385"/>
              <a:ext cx="2530980" cy="1193050"/>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9211872" y="8873385"/>
              <a:ext cx="2339120" cy="1193050"/>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11367251" y="10225170"/>
              <a:ext cx="2530980" cy="1193050"/>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9211872" y="10225170"/>
              <a:ext cx="2339120" cy="1193050"/>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11363514" y="11589886"/>
              <a:ext cx="2530980" cy="1193050"/>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9208135" y="11589886"/>
              <a:ext cx="2339120" cy="1193050"/>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13939847" y="7896114"/>
            <a:ext cx="5127750" cy="5127749"/>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20119757" y="3594646"/>
            <a:ext cx="10690890" cy="6544043"/>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21002925" y="4216500"/>
            <a:ext cx="4713983" cy="9828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FF0000"/>
                </a:solidFill>
              </a:rPr>
              <a:t>FRAUDE AU FAUX COURSIER</a:t>
            </a:r>
          </a:p>
          <a:p>
            <a:pPr algn="ctr"/>
            <a:endParaRPr lang="fr-FR" dirty="0">
              <a:solidFill>
                <a:srgbClr val="FF0000"/>
              </a:solidFill>
            </a:endParaRPr>
          </a:p>
        </p:txBody>
      </p:sp>
      <p:grpSp>
        <p:nvGrpSpPr>
          <p:cNvPr id="8" name="Groupe 7">
            <a:extLst>
              <a:ext uri="{FF2B5EF4-FFF2-40B4-BE49-F238E27FC236}">
                <a16:creationId xmlns:a16="http://schemas.microsoft.com/office/drawing/2014/main" id="{812BB25F-AE7A-4443-AC11-A47CD3C34649}"/>
              </a:ext>
            </a:extLst>
          </p:cNvPr>
          <p:cNvGrpSpPr/>
          <p:nvPr/>
        </p:nvGrpSpPr>
        <p:grpSpPr>
          <a:xfrm>
            <a:off x="20999166" y="5556274"/>
            <a:ext cx="4717742" cy="3932597"/>
            <a:chOff x="20999166" y="5556274"/>
            <a:chExt cx="4717742" cy="3932597"/>
          </a:xfrm>
        </p:grpSpPr>
        <p:grpSp>
          <p:nvGrpSpPr>
            <p:cNvPr id="653" name="Groupe 652">
              <a:extLst>
                <a:ext uri="{FF2B5EF4-FFF2-40B4-BE49-F238E27FC236}">
                  <a16:creationId xmlns:a16="http://schemas.microsoft.com/office/drawing/2014/main" id="{9C3758B8-FFB2-4DB5-AE10-7EBC9E4E0E0F}"/>
                </a:ext>
              </a:extLst>
            </p:cNvPr>
            <p:cNvGrpSpPr/>
            <p:nvPr/>
          </p:nvGrpSpPr>
          <p:grpSpPr>
            <a:xfrm>
              <a:off x="23171009" y="5556274"/>
              <a:ext cx="2545899" cy="1200083"/>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a:off x="21002925" y="5556274"/>
              <a:ext cx="2352909" cy="1200083"/>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a:off x="23171009" y="6916028"/>
              <a:ext cx="2545899" cy="1200083"/>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a:off x="21002925" y="6916028"/>
              <a:ext cx="2352909" cy="1200083"/>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a:off x="23167251" y="8288788"/>
              <a:ext cx="2545899" cy="1200083"/>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a:off x="20999166" y="8288788"/>
              <a:ext cx="2352909" cy="1200083"/>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090870" y="5038308"/>
            <a:ext cx="4281234" cy="4281234"/>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6775747" y="-4366244"/>
            <a:ext cx="15747578" cy="1610561"/>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25616792" y="-3999614"/>
            <a:ext cx="4156231" cy="4912431"/>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5828688" y="7341052"/>
            <a:ext cx="4144091" cy="4898083"/>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8875035" y="-1680456"/>
            <a:ext cx="4131756" cy="5287300"/>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2244254" y="5801513"/>
            <a:ext cx="5392198" cy="6020928"/>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831153">
            <a:off x="27373351" y="6785727"/>
            <a:ext cx="6004829" cy="6822566"/>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28954579" y="-1485439"/>
            <a:ext cx="3968215" cy="5339072"/>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857626" y="838022"/>
            <a:ext cx="9050090" cy="5539685"/>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 name="Groupe 1">
            <a:extLst>
              <a:ext uri="{FF2B5EF4-FFF2-40B4-BE49-F238E27FC236}">
                <a16:creationId xmlns:a16="http://schemas.microsoft.com/office/drawing/2014/main" id="{D5C72087-4825-4B77-974A-2387EA7F3B9B}"/>
              </a:ext>
            </a:extLst>
          </p:cNvPr>
          <p:cNvGrpSpPr/>
          <p:nvPr/>
        </p:nvGrpSpPr>
        <p:grpSpPr>
          <a:xfrm>
            <a:off x="1602068" y="2498587"/>
            <a:ext cx="3993678" cy="3329035"/>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6086286" y="2607101"/>
            <a:ext cx="3022494" cy="2782127"/>
          </a:xfrm>
          <a:prstGeom prst="heart">
            <a:avLst/>
          </a:prstGeom>
          <a:noFill/>
          <a:ln w="165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rot="21201638">
            <a:off x="-3402878" y="-4999059"/>
            <a:ext cx="6992606" cy="8487067"/>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2730690" y="-3407769"/>
            <a:ext cx="2964885" cy="3104172"/>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22715201" y="-1088455"/>
            <a:ext cx="3610387" cy="3779999"/>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21029849" y="9398852"/>
            <a:ext cx="3544122" cy="3710623"/>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395777">
            <a:off x="14326932" y="3994692"/>
            <a:ext cx="3191222" cy="3341142"/>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21436725">
            <a:off x="4233996" y="6689989"/>
            <a:ext cx="2630149" cy="2753712"/>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2690948" y="-3294253"/>
            <a:ext cx="2980260" cy="2980260"/>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21443999" y="10065166"/>
            <a:ext cx="2698509" cy="2698509"/>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23204876" y="-275308"/>
            <a:ext cx="2474375" cy="2474376"/>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23893">
            <a:off x="4302984" y="7012306"/>
            <a:ext cx="2515192" cy="2515192"/>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608829">
            <a:off x="14203888" y="3987960"/>
            <a:ext cx="3545880" cy="3545880"/>
          </a:xfrm>
          <a:prstGeom prst="rect">
            <a:avLst/>
          </a:prstGeom>
        </p:spPr>
      </p:pic>
      <p:sp>
        <p:nvSpPr>
          <p:cNvPr id="1144" name="Ellipse 1143">
            <a:extLst>
              <a:ext uri="{FF2B5EF4-FFF2-40B4-BE49-F238E27FC236}">
                <a16:creationId xmlns:a16="http://schemas.microsoft.com/office/drawing/2014/main" id="{57C74C16-B5C2-4FBA-9354-A48E95B14EE5}"/>
              </a:ext>
            </a:extLst>
          </p:cNvPr>
          <p:cNvSpPr/>
          <p:nvPr/>
        </p:nvSpPr>
        <p:spPr>
          <a:xfrm>
            <a:off x="1294701" y="9405879"/>
            <a:ext cx="408292" cy="408293"/>
          </a:xfrm>
          <a:prstGeom prst="ellipse">
            <a:avLst/>
          </a:prstGeom>
          <a:solidFill>
            <a:schemeClr val="accent4"/>
          </a:solidFill>
          <a:ln>
            <a:solidFill>
              <a:schemeClr val="accent4"/>
            </a:solidFill>
          </a:ln>
          <a:effectLst>
            <a:innerShdw blurRad="25400" dist="25400" dir="12600000">
              <a:schemeClr val="bg1">
                <a:alpha val="6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5" name="Rectangle 744">
            <a:extLst>
              <a:ext uri="{FF2B5EF4-FFF2-40B4-BE49-F238E27FC236}">
                <a16:creationId xmlns:a16="http://schemas.microsoft.com/office/drawing/2014/main" id="{95721038-1633-4D86-A74B-8241806B55C0}"/>
              </a:ext>
            </a:extLst>
          </p:cNvPr>
          <p:cNvSpPr/>
          <p:nvPr/>
        </p:nvSpPr>
        <p:spPr>
          <a:xfrm>
            <a:off x="1582409" y="1469861"/>
            <a:ext cx="4010144" cy="618633"/>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FRAUDE AUX SENTIMENTS</a:t>
            </a:r>
          </a:p>
        </p:txBody>
      </p:sp>
      <p:sp>
        <p:nvSpPr>
          <p:cNvPr id="14" name="ZoneTexte 13">
            <a:extLst>
              <a:ext uri="{FF2B5EF4-FFF2-40B4-BE49-F238E27FC236}">
                <a16:creationId xmlns:a16="http://schemas.microsoft.com/office/drawing/2014/main" id="{39DDFC76-788E-4A30-B2F5-2679F8A01299}"/>
              </a:ext>
            </a:extLst>
          </p:cNvPr>
          <p:cNvSpPr txBox="1"/>
          <p:nvPr/>
        </p:nvSpPr>
        <p:spPr>
          <a:xfrm>
            <a:off x="1545882" y="2488374"/>
            <a:ext cx="4284504" cy="2308324"/>
          </a:xfrm>
          <a:prstGeom prst="rect">
            <a:avLst/>
          </a:prstGeom>
          <a:noFill/>
        </p:spPr>
        <p:txBody>
          <a:bodyPr wrap="square" rtlCol="0">
            <a:spAutoFit/>
          </a:bodyPr>
          <a:lstStyle/>
          <a:p>
            <a:r>
              <a:rPr lang="fr-FR" i="0" dirty="0">
                <a:solidFill>
                  <a:srgbClr val="000000"/>
                </a:solidFill>
                <a:effectLst/>
                <a:latin typeface="Open Sans"/>
              </a:rPr>
              <a:t>La </a:t>
            </a:r>
            <a:r>
              <a:rPr lang="fr-FR" b="1" i="0" dirty="0">
                <a:solidFill>
                  <a:srgbClr val="000000"/>
                </a:solidFill>
                <a:effectLst/>
                <a:latin typeface="Open Sans"/>
              </a:rPr>
              <a:t>fraude aux sentiments</a:t>
            </a:r>
            <a:r>
              <a:rPr lang="fr-FR" i="0" dirty="0">
                <a:solidFill>
                  <a:srgbClr val="000000"/>
                </a:solidFill>
                <a:effectLst/>
                <a:latin typeface="Open Sans"/>
              </a:rPr>
              <a:t> existe !</a:t>
            </a:r>
          </a:p>
          <a:p>
            <a:endParaRPr lang="fr-FR" i="0" dirty="0">
              <a:solidFill>
                <a:srgbClr val="000000"/>
              </a:solidFill>
              <a:effectLst/>
              <a:latin typeface="Open Sans"/>
            </a:endParaRPr>
          </a:p>
          <a:p>
            <a:r>
              <a:rPr lang="fr-FR" dirty="0">
                <a:solidFill>
                  <a:srgbClr val="000000"/>
                </a:solidFill>
                <a:latin typeface="Open Sans"/>
              </a:rPr>
              <a:t>Le fraudeur vous </a:t>
            </a:r>
            <a:r>
              <a:rPr lang="fr-FR" b="1" dirty="0">
                <a:solidFill>
                  <a:srgbClr val="000000"/>
                </a:solidFill>
                <a:latin typeface="Open Sans"/>
              </a:rPr>
              <a:t>manipule sentimentalement</a:t>
            </a:r>
            <a:r>
              <a:rPr lang="fr-FR" dirty="0">
                <a:solidFill>
                  <a:srgbClr val="000000"/>
                </a:solidFill>
                <a:latin typeface="Open Sans"/>
              </a:rPr>
              <a:t> afin de vous voler votre argent. </a:t>
            </a:r>
          </a:p>
          <a:p>
            <a:endParaRPr lang="fr-FR" dirty="0">
              <a:solidFill>
                <a:srgbClr val="000000"/>
              </a:solidFill>
              <a:latin typeface="Open Sans"/>
            </a:endParaRPr>
          </a:p>
          <a:p>
            <a:r>
              <a:rPr lang="fr-FR" dirty="0">
                <a:solidFill>
                  <a:srgbClr val="000000"/>
                </a:solidFill>
                <a:latin typeface="Open Sans"/>
              </a:rPr>
              <a:t>Madelaine | 65 ans </a:t>
            </a:r>
          </a:p>
          <a:p>
            <a:r>
              <a:rPr lang="fr-FR" dirty="0">
                <a:solidFill>
                  <a:srgbClr val="000000"/>
                </a:solidFill>
                <a:latin typeface="Open Sans"/>
              </a:rPr>
              <a:t>Préjudice -&gt; </a:t>
            </a:r>
            <a:r>
              <a:rPr lang="fr-FR" b="1" dirty="0">
                <a:solidFill>
                  <a:srgbClr val="000000"/>
                </a:solidFill>
                <a:latin typeface="Open Sans"/>
              </a:rPr>
              <a:t>56 000€</a:t>
            </a:r>
          </a:p>
        </p:txBody>
      </p:sp>
      <p:pic>
        <p:nvPicPr>
          <p:cNvPr id="744" name="Image 743">
            <a:extLst>
              <a:ext uri="{FF2B5EF4-FFF2-40B4-BE49-F238E27FC236}">
                <a16:creationId xmlns:a16="http://schemas.microsoft.com/office/drawing/2014/main" id="{A912FF2C-6BE5-463E-9910-5606B24DDC37}"/>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3117770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9458753" y="-12899652"/>
            <a:ext cx="67467791" cy="36576159"/>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8268009" y="-11599450"/>
            <a:ext cx="65171019" cy="34451639"/>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19400719" y="-4164192"/>
            <a:ext cx="16262261" cy="9954358"/>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20744135" y="-3218268"/>
            <a:ext cx="7170593" cy="14950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0070C0"/>
                </a:solidFill>
              </a:rPr>
              <a:t>FRAUDE AU FAUX CONSEILLER</a:t>
            </a:r>
          </a:p>
          <a:p>
            <a:pPr algn="ctr"/>
            <a:endParaRPr lang="fr-FR" dirty="0"/>
          </a:p>
        </p:txBody>
      </p:sp>
      <p:grpSp>
        <p:nvGrpSpPr>
          <p:cNvPr id="7" name="Groupe 6">
            <a:extLst>
              <a:ext uri="{FF2B5EF4-FFF2-40B4-BE49-F238E27FC236}">
                <a16:creationId xmlns:a16="http://schemas.microsoft.com/office/drawing/2014/main" id="{3831756A-4A4C-42C1-A89F-680812802593}"/>
              </a:ext>
            </a:extLst>
          </p:cNvPr>
          <p:cNvGrpSpPr/>
          <p:nvPr/>
        </p:nvGrpSpPr>
        <p:grpSpPr>
          <a:xfrm>
            <a:off x="20738418" y="-1180296"/>
            <a:ext cx="7176311" cy="5982003"/>
            <a:chOff x="12868517" y="485347"/>
            <a:chExt cx="4234662" cy="3529914"/>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14817971" y="485347"/>
              <a:ext cx="2285208" cy="1077199"/>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12871891" y="485347"/>
              <a:ext cx="2111979" cy="1077199"/>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14817971" y="1705868"/>
              <a:ext cx="2285208" cy="1077199"/>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12871891" y="1705868"/>
              <a:ext cx="2111979" cy="1077199"/>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14814597" y="2938062"/>
              <a:ext cx="2285208" cy="1077199"/>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12868517" y="2938062"/>
              <a:ext cx="2111979" cy="1077199"/>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7208499" y="-2968313"/>
            <a:ext cx="8685953" cy="8685954"/>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13053750" y="9729763"/>
            <a:ext cx="18011249" cy="11024934"/>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14541649" y="10777419"/>
            <a:ext cx="7941783" cy="16558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FRAUDE AUX FAUX INVESTISSEMENTS</a:t>
            </a:r>
          </a:p>
        </p:txBody>
      </p:sp>
      <p:grpSp>
        <p:nvGrpSpPr>
          <p:cNvPr id="3" name="Groupe 2">
            <a:extLst>
              <a:ext uri="{FF2B5EF4-FFF2-40B4-BE49-F238E27FC236}">
                <a16:creationId xmlns:a16="http://schemas.microsoft.com/office/drawing/2014/main" id="{A31FB296-D06D-4C2B-8449-E560951562B9}"/>
              </a:ext>
            </a:extLst>
          </p:cNvPr>
          <p:cNvGrpSpPr/>
          <p:nvPr/>
        </p:nvGrpSpPr>
        <p:grpSpPr>
          <a:xfrm>
            <a:off x="14535316" y="13034573"/>
            <a:ext cx="7948116" cy="6625358"/>
            <a:chOff x="9208135" y="8873385"/>
            <a:chExt cx="4690096" cy="3909551"/>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11367251" y="8873385"/>
              <a:ext cx="2530980" cy="1193050"/>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9211872" y="8873385"/>
              <a:ext cx="2339120" cy="1193050"/>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11367251" y="10225170"/>
              <a:ext cx="2530980" cy="1193050"/>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9211872" y="10225170"/>
              <a:ext cx="2339120" cy="1193050"/>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11363514" y="11589886"/>
              <a:ext cx="2530980" cy="1193050"/>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9208135" y="11589886"/>
              <a:ext cx="2339120" cy="1193050"/>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22553957" y="11378432"/>
            <a:ext cx="8689791" cy="8689789"/>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33026801" y="4088907"/>
            <a:ext cx="18117420" cy="11089925"/>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34523470" y="5142738"/>
            <a:ext cx="7988597" cy="16655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FF0000"/>
                </a:solidFill>
              </a:rPr>
              <a:t>FRAUDE AU FAUX COURSIER</a:t>
            </a:r>
          </a:p>
          <a:p>
            <a:pPr algn="ctr"/>
            <a:endParaRPr lang="fr-FR" dirty="0">
              <a:solidFill>
                <a:srgbClr val="FF0000"/>
              </a:solidFill>
            </a:endParaRPr>
          </a:p>
        </p:txBody>
      </p:sp>
      <p:grpSp>
        <p:nvGrpSpPr>
          <p:cNvPr id="8" name="Groupe 7">
            <a:extLst>
              <a:ext uri="{FF2B5EF4-FFF2-40B4-BE49-F238E27FC236}">
                <a16:creationId xmlns:a16="http://schemas.microsoft.com/office/drawing/2014/main" id="{812BB25F-AE7A-4443-AC11-A47CD3C34649}"/>
              </a:ext>
            </a:extLst>
          </p:cNvPr>
          <p:cNvGrpSpPr/>
          <p:nvPr/>
        </p:nvGrpSpPr>
        <p:grpSpPr>
          <a:xfrm>
            <a:off x="34517100" y="7413199"/>
            <a:ext cx="7994967" cy="6664413"/>
            <a:chOff x="20999166" y="5556274"/>
            <a:chExt cx="4717742" cy="3932597"/>
          </a:xfrm>
        </p:grpSpPr>
        <p:grpSp>
          <p:nvGrpSpPr>
            <p:cNvPr id="653" name="Groupe 652">
              <a:extLst>
                <a:ext uri="{FF2B5EF4-FFF2-40B4-BE49-F238E27FC236}">
                  <a16:creationId xmlns:a16="http://schemas.microsoft.com/office/drawing/2014/main" id="{9C3758B8-FFB2-4DB5-AE10-7EBC9E4E0E0F}"/>
                </a:ext>
              </a:extLst>
            </p:cNvPr>
            <p:cNvGrpSpPr/>
            <p:nvPr/>
          </p:nvGrpSpPr>
          <p:grpSpPr>
            <a:xfrm>
              <a:off x="23171009" y="5556274"/>
              <a:ext cx="2545899" cy="1200083"/>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a:off x="21002925" y="5556274"/>
              <a:ext cx="2352909" cy="1200083"/>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a:off x="23171009" y="6916028"/>
              <a:ext cx="2545899" cy="1200083"/>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a:off x="21002925" y="6916028"/>
              <a:ext cx="2352909" cy="1200083"/>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a:off x="23167251" y="8288788"/>
              <a:ext cx="2545899" cy="1200083"/>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a:off x="20999166" y="8288788"/>
              <a:ext cx="2352909" cy="1200083"/>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145805" y="6535423"/>
            <a:ext cx="7255234" cy="7255234"/>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10413246" y="-9402091"/>
            <a:ext cx="26686785" cy="2729353"/>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42342405" y="-8780778"/>
            <a:ext cx="7043397" cy="8324898"/>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8808303" y="10437790"/>
            <a:ext cx="7022824" cy="8300584"/>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13970825" y="-4850595"/>
            <a:ext cx="7001920" cy="8960174"/>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4872585" y="7828796"/>
            <a:ext cx="9137940" cy="10203424"/>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831153">
            <a:off x="45319174" y="9496704"/>
            <a:ext cx="10176141" cy="11561927"/>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47998817" y="-4520108"/>
            <a:ext cx="6724774" cy="9047910"/>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73783" y="-580912"/>
            <a:ext cx="15336822" cy="9387881"/>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 name="Groupe 1">
            <a:extLst>
              <a:ext uri="{FF2B5EF4-FFF2-40B4-BE49-F238E27FC236}">
                <a16:creationId xmlns:a16="http://schemas.microsoft.com/office/drawing/2014/main" id="{D5C72087-4825-4B77-974A-2387EA7F3B9B}"/>
              </a:ext>
            </a:extLst>
          </p:cNvPr>
          <p:cNvGrpSpPr/>
          <p:nvPr/>
        </p:nvGrpSpPr>
        <p:grpSpPr>
          <a:xfrm>
            <a:off x="1645621" y="2231460"/>
            <a:ext cx="6767925" cy="5641581"/>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9244844" y="2415355"/>
            <a:ext cx="5122099" cy="4714758"/>
          </a:xfrm>
          <a:prstGeom prst="heart">
            <a:avLst/>
          </a:prstGeom>
          <a:noFill/>
          <a:ln w="26352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rot="21201638">
            <a:off x="-6836059" y="-10474497"/>
            <a:ext cx="11850087" cy="14382690"/>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3558251" y="-7777803"/>
            <a:ext cx="5024471" cy="5260515"/>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37425195" y="-3847355"/>
            <a:ext cx="6118377" cy="6405812"/>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34569097" y="13925061"/>
            <a:ext cx="6006080" cy="6288243"/>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395777">
            <a:off x="23209935" y="4766849"/>
            <a:ext cx="5408035" cy="5662098"/>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21436725">
            <a:off x="6105843" y="9334460"/>
            <a:ext cx="4457207" cy="4666605"/>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3490902" y="-7585432"/>
            <a:ext cx="5050526" cy="5050526"/>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35270941" y="15054236"/>
            <a:ext cx="4573054" cy="4573054"/>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38255028" y="-2469347"/>
            <a:ext cx="4193223" cy="4193225"/>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23893">
            <a:off x="6222754" y="9880678"/>
            <a:ext cx="4262394" cy="4262394"/>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608829">
            <a:off x="23001417" y="4755441"/>
            <a:ext cx="6009060" cy="6009060"/>
          </a:xfrm>
          <a:prstGeom prst="rect">
            <a:avLst/>
          </a:prstGeom>
        </p:spPr>
      </p:pic>
      <p:sp>
        <p:nvSpPr>
          <p:cNvPr id="1144" name="Ellipse 1143">
            <a:extLst>
              <a:ext uri="{FF2B5EF4-FFF2-40B4-BE49-F238E27FC236}">
                <a16:creationId xmlns:a16="http://schemas.microsoft.com/office/drawing/2014/main" id="{57C74C16-B5C2-4FBA-9354-A48E95B14EE5}"/>
              </a:ext>
            </a:extLst>
          </p:cNvPr>
          <p:cNvSpPr/>
          <p:nvPr/>
        </p:nvSpPr>
        <p:spPr>
          <a:xfrm>
            <a:off x="1124739" y="13936969"/>
            <a:ext cx="691916" cy="691918"/>
          </a:xfrm>
          <a:prstGeom prst="ellipse">
            <a:avLst/>
          </a:prstGeom>
          <a:solidFill>
            <a:schemeClr val="accent4"/>
          </a:solidFill>
          <a:ln>
            <a:solidFill>
              <a:schemeClr val="accent4"/>
            </a:solidFill>
          </a:ln>
          <a:effectLst>
            <a:innerShdw blurRad="25400" dist="25400" dir="12600000">
              <a:schemeClr val="bg1">
                <a:alpha val="6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5" name="Rectangle 744">
            <a:extLst>
              <a:ext uri="{FF2B5EF4-FFF2-40B4-BE49-F238E27FC236}">
                <a16:creationId xmlns:a16="http://schemas.microsoft.com/office/drawing/2014/main" id="{95721038-1633-4D86-A74B-8241806B55C0}"/>
              </a:ext>
            </a:extLst>
          </p:cNvPr>
          <p:cNvSpPr/>
          <p:nvPr/>
        </p:nvSpPr>
        <p:spPr>
          <a:xfrm>
            <a:off x="1612306" y="488120"/>
            <a:ext cx="6795829" cy="104837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bg1"/>
                </a:solidFill>
              </a:rPr>
              <a:t>FRAUDE AUX SENTIMENTS</a:t>
            </a:r>
          </a:p>
        </p:txBody>
      </p:sp>
      <p:sp>
        <p:nvSpPr>
          <p:cNvPr id="14" name="ZoneTexte 13">
            <a:extLst>
              <a:ext uri="{FF2B5EF4-FFF2-40B4-BE49-F238E27FC236}">
                <a16:creationId xmlns:a16="http://schemas.microsoft.com/office/drawing/2014/main" id="{39DDFC76-788E-4A30-B2F5-2679F8A01299}"/>
              </a:ext>
            </a:extLst>
          </p:cNvPr>
          <p:cNvSpPr txBox="1"/>
          <p:nvPr/>
        </p:nvSpPr>
        <p:spPr>
          <a:xfrm>
            <a:off x="1550405" y="2214153"/>
            <a:ext cx="7260776" cy="2585324"/>
          </a:xfrm>
          <a:prstGeom prst="rect">
            <a:avLst/>
          </a:prstGeom>
          <a:noFill/>
        </p:spPr>
        <p:txBody>
          <a:bodyPr wrap="square" rtlCol="0">
            <a:spAutoFit/>
          </a:bodyPr>
          <a:lstStyle/>
          <a:p>
            <a:endParaRPr lang="fr-FR" dirty="0">
              <a:solidFill>
                <a:srgbClr val="000000"/>
              </a:solidFill>
              <a:latin typeface="Open Sans"/>
            </a:endParaRPr>
          </a:p>
          <a:p>
            <a:r>
              <a:rPr lang="fr-FR" sz="4800" b="1" dirty="0">
                <a:solidFill>
                  <a:schemeClr val="bg1"/>
                </a:solidFill>
                <a:highlight>
                  <a:srgbClr val="FF3399"/>
                </a:highlight>
                <a:latin typeface="Open Sans"/>
              </a:rPr>
              <a:t>N’envoyez pas</a:t>
            </a:r>
            <a:r>
              <a:rPr lang="fr-FR" sz="4800" b="1" dirty="0">
                <a:solidFill>
                  <a:schemeClr val="bg1"/>
                </a:solidFill>
                <a:latin typeface="Open Sans"/>
              </a:rPr>
              <a:t> </a:t>
            </a:r>
            <a:r>
              <a:rPr lang="fr-FR" sz="4800" b="1" dirty="0">
                <a:solidFill>
                  <a:srgbClr val="000000"/>
                </a:solidFill>
                <a:latin typeface="Open Sans"/>
              </a:rPr>
              <a:t>d’argent à quelqu’un rencontré </a:t>
            </a:r>
            <a:r>
              <a:rPr lang="fr-FR" sz="4800" b="1" u="heavy" dirty="0">
                <a:solidFill>
                  <a:srgbClr val="000000"/>
                </a:solidFill>
                <a:uFill>
                  <a:solidFill>
                    <a:srgbClr val="FF3399"/>
                  </a:solidFill>
                </a:uFill>
                <a:latin typeface="Open Sans"/>
              </a:rPr>
              <a:t>sur internet !</a:t>
            </a:r>
          </a:p>
        </p:txBody>
      </p:sp>
      <p:pic>
        <p:nvPicPr>
          <p:cNvPr id="744" name="Image 743">
            <a:extLst>
              <a:ext uri="{FF2B5EF4-FFF2-40B4-BE49-F238E27FC236}">
                <a16:creationId xmlns:a16="http://schemas.microsoft.com/office/drawing/2014/main" id="{9E42A869-593D-40FC-8457-2DD3A87A291E}"/>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669733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50"/>
                                  </p:iterate>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iterate type="lt">
                                    <p:tmPct val="0"/>
                                  </p:iterate>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606489" y="480060"/>
            <a:ext cx="10963469" cy="5943600"/>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799984" y="668482"/>
            <a:ext cx="10590245" cy="5598367"/>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5296132" y="1876707"/>
            <a:ext cx="2642605" cy="1617576"/>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5514436" y="2030418"/>
            <a:ext cx="1165215" cy="2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b="1" dirty="0">
                <a:solidFill>
                  <a:srgbClr val="0070C0"/>
                </a:solidFill>
              </a:rPr>
              <a:t>FRAUDE AU FAUX CONSEILLER</a:t>
            </a:r>
          </a:p>
          <a:p>
            <a:pPr algn="ctr"/>
            <a:endParaRPr lang="fr-FR" sz="500" dirty="0">
              <a:solidFill>
                <a:srgbClr val="0070C0"/>
              </a:solidFill>
            </a:endParaRPr>
          </a:p>
        </p:txBody>
      </p:sp>
      <p:grpSp>
        <p:nvGrpSpPr>
          <p:cNvPr id="7" name="Groupe 6">
            <a:extLst>
              <a:ext uri="{FF2B5EF4-FFF2-40B4-BE49-F238E27FC236}">
                <a16:creationId xmlns:a16="http://schemas.microsoft.com/office/drawing/2014/main" id="{9AEC7130-459D-46CB-B57E-64451F79D72F}"/>
              </a:ext>
            </a:extLst>
          </p:cNvPr>
          <p:cNvGrpSpPr/>
          <p:nvPr/>
        </p:nvGrpSpPr>
        <p:grpSpPr>
          <a:xfrm>
            <a:off x="5513510" y="2361586"/>
            <a:ext cx="1166144" cy="972064"/>
            <a:chOff x="5513510" y="2361586"/>
            <a:chExt cx="1166144" cy="972064"/>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6050350" y="2361589"/>
              <a:ext cx="629303" cy="296640"/>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5514436" y="2361586"/>
              <a:ext cx="581599" cy="296640"/>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6050351" y="2697692"/>
              <a:ext cx="629303" cy="296640"/>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5514436" y="2697693"/>
              <a:ext cx="581599" cy="296640"/>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6049423" y="3037010"/>
              <a:ext cx="629303" cy="296640"/>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5513510" y="3037009"/>
              <a:ext cx="581599" cy="296640"/>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64889" y="2071035"/>
            <a:ext cx="1411461" cy="1411461"/>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4264755" y="4134464"/>
            <a:ext cx="2926815" cy="1791544"/>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4506537" y="4304707"/>
            <a:ext cx="1290534" cy="2690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b="1" dirty="0">
                <a:solidFill>
                  <a:srgbClr val="00B050"/>
                </a:solidFill>
              </a:rPr>
              <a:t>FRAUDE AUX FAUX INVESTISSEMENTS</a:t>
            </a:r>
          </a:p>
          <a:p>
            <a:pPr algn="ctr"/>
            <a:endParaRPr lang="fr-FR" sz="400" b="1" dirty="0">
              <a:solidFill>
                <a:srgbClr val="00B050"/>
              </a:solidFill>
            </a:endParaRPr>
          </a:p>
          <a:p>
            <a:pPr algn="ctr"/>
            <a:endParaRPr lang="fr-FR" sz="800" dirty="0">
              <a:solidFill>
                <a:srgbClr val="00B050"/>
              </a:solidFill>
            </a:endParaRPr>
          </a:p>
        </p:txBody>
      </p:sp>
      <p:grpSp>
        <p:nvGrpSpPr>
          <p:cNvPr id="3" name="Groupe 2">
            <a:extLst>
              <a:ext uri="{FF2B5EF4-FFF2-40B4-BE49-F238E27FC236}">
                <a16:creationId xmlns:a16="http://schemas.microsoft.com/office/drawing/2014/main" id="{56DBAEA6-95F1-45DF-AFD9-B094DEB51414}"/>
              </a:ext>
            </a:extLst>
          </p:cNvPr>
          <p:cNvGrpSpPr/>
          <p:nvPr/>
        </p:nvGrpSpPr>
        <p:grpSpPr>
          <a:xfrm>
            <a:off x="4505508" y="4671493"/>
            <a:ext cx="1291564" cy="1076616"/>
            <a:chOff x="4505508" y="4671493"/>
            <a:chExt cx="1291564" cy="1076616"/>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5100088" y="4671493"/>
              <a:ext cx="696984" cy="328543"/>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4506537" y="4671493"/>
              <a:ext cx="644149" cy="328543"/>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5100088" y="5043749"/>
              <a:ext cx="696984" cy="328543"/>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4506537" y="5043749"/>
              <a:ext cx="644149" cy="328543"/>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5099059" y="5419566"/>
              <a:ext cx="696984" cy="328543"/>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4505508" y="5419566"/>
              <a:ext cx="644149" cy="328543"/>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5808532" y="4402372"/>
            <a:ext cx="1412085" cy="1412085"/>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7510362" y="3217829"/>
            <a:ext cx="2944068" cy="1802105"/>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7753570" y="3389076"/>
            <a:ext cx="1298141" cy="270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b="1" dirty="0">
                <a:solidFill>
                  <a:srgbClr val="FF0000"/>
                </a:solidFill>
              </a:rPr>
              <a:t>FRAUDE AU FAUX COURSIER</a:t>
            </a:r>
          </a:p>
          <a:p>
            <a:pPr algn="ctr"/>
            <a:endParaRPr lang="fr-FR" sz="500" dirty="0">
              <a:solidFill>
                <a:srgbClr val="FF0000"/>
              </a:solidFill>
            </a:endParaRPr>
          </a:p>
        </p:txBody>
      </p:sp>
      <p:grpSp>
        <p:nvGrpSpPr>
          <p:cNvPr id="8" name="Groupe 7">
            <a:extLst>
              <a:ext uri="{FF2B5EF4-FFF2-40B4-BE49-F238E27FC236}">
                <a16:creationId xmlns:a16="http://schemas.microsoft.com/office/drawing/2014/main" id="{565694CA-708B-42BD-8D3B-78EB080DC00C}"/>
              </a:ext>
            </a:extLst>
          </p:cNvPr>
          <p:cNvGrpSpPr/>
          <p:nvPr/>
        </p:nvGrpSpPr>
        <p:grpSpPr>
          <a:xfrm>
            <a:off x="7752535" y="3758024"/>
            <a:ext cx="1299176" cy="1082963"/>
            <a:chOff x="7752535" y="3758024"/>
            <a:chExt cx="1299176" cy="1082963"/>
          </a:xfrm>
        </p:grpSpPr>
        <p:grpSp>
          <p:nvGrpSpPr>
            <p:cNvPr id="653" name="Groupe 652">
              <a:extLst>
                <a:ext uri="{FF2B5EF4-FFF2-40B4-BE49-F238E27FC236}">
                  <a16:creationId xmlns:a16="http://schemas.microsoft.com/office/drawing/2014/main" id="{9C3758B8-FFB2-4DB5-AE10-7EBC9E4E0E0F}"/>
                </a:ext>
              </a:extLst>
            </p:cNvPr>
            <p:cNvGrpSpPr/>
            <p:nvPr/>
          </p:nvGrpSpPr>
          <p:grpSpPr>
            <a:xfrm>
              <a:off x="8350619" y="3758024"/>
              <a:ext cx="701092" cy="330480"/>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a:off x="7753570" y="3758024"/>
              <a:ext cx="647946" cy="330480"/>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a:off x="8350619" y="4132474"/>
              <a:ext cx="701092" cy="330480"/>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a:off x="7753570" y="4132474"/>
              <a:ext cx="647946" cy="330480"/>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a:off x="8349584" y="4510507"/>
              <a:ext cx="701092" cy="330480"/>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a:off x="7752535" y="4510507"/>
              <a:ext cx="647946" cy="330480"/>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154693" y="3615386"/>
            <a:ext cx="1178970" cy="1178971"/>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3835675" y="1025551"/>
            <a:ext cx="4336584" cy="443518"/>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9024141" y="1126514"/>
            <a:ext cx="1144547" cy="1352790"/>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3574873" y="4249518"/>
            <a:ext cx="1141204" cy="1348839"/>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4413779" y="1765166"/>
            <a:ext cx="1137807" cy="1456022"/>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1351738" y="3825558"/>
            <a:ext cx="1484909" cy="1658049"/>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1">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2">
            <a:extLst>
              <a:ext uri="{28A0092B-C50C-407E-A947-70E740481C1C}">
                <a14:useLocalDpi xmlns:a14="http://schemas.microsoft.com/office/drawing/2010/main" val="0"/>
              </a:ext>
            </a:extLst>
          </a:blip>
          <a:srcRect l="2116" r="2011" b="22987"/>
          <a:stretch/>
        </p:blipFill>
        <p:spPr>
          <a:xfrm rot="831153">
            <a:off x="9507864" y="4096592"/>
            <a:ext cx="1653616" cy="1878805"/>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9943304" y="1818870"/>
            <a:ext cx="1092771" cy="1470279"/>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2205937" y="2458707"/>
            <a:ext cx="2492223" cy="1525524"/>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2411818" y="2603671"/>
            <a:ext cx="1098907" cy="229117"/>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2410942" y="2915995"/>
            <a:ext cx="1099783" cy="916753"/>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3645536" y="2947255"/>
            <a:ext cx="839512" cy="766145"/>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1032098" y="956552"/>
            <a:ext cx="1925631" cy="2337177"/>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2721743" y="1289497"/>
            <a:ext cx="816473" cy="854830"/>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8225098" y="1928192"/>
            <a:ext cx="994232" cy="104094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7760984" y="4816197"/>
            <a:ext cx="975984" cy="1021835"/>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395777">
            <a:off x="5915128" y="3327994"/>
            <a:ext cx="878802" cy="920087"/>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3159455" y="3779067"/>
            <a:ext cx="724293" cy="75832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2710799" y="1320757"/>
            <a:ext cx="820707" cy="820707"/>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7875033" y="4999687"/>
            <a:ext cx="743118" cy="743118"/>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8359945" y="2152117"/>
            <a:ext cx="681396" cy="681396"/>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3178453" y="3867827"/>
            <a:ext cx="692636" cy="692636"/>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608829">
            <a:off x="5881244" y="3326140"/>
            <a:ext cx="976468" cy="976468"/>
          </a:xfrm>
          <a:prstGeom prst="rect">
            <a:avLst/>
          </a:prstGeom>
        </p:spPr>
      </p:pic>
      <p:pic>
        <p:nvPicPr>
          <p:cNvPr id="745" name="Image 744">
            <a:extLst>
              <a:ext uri="{FF2B5EF4-FFF2-40B4-BE49-F238E27FC236}">
                <a16:creationId xmlns:a16="http://schemas.microsoft.com/office/drawing/2014/main" id="{279BA909-ECAE-4F03-9439-4345B23CC711}"/>
              </a:ext>
            </a:extLst>
          </p:cNvPr>
          <p:cNvPicPr>
            <a:picLocks noChangeAspect="1"/>
          </p:cNvPicPr>
          <p:nvPr/>
        </p:nvPicPr>
        <p:blipFill>
          <a:blip r:embed="rId24"/>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1619488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9669358" y="-10594750"/>
            <a:ext cx="34048419" cy="18458591"/>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9068435" y="-9938587"/>
            <a:ext cx="32889325" cy="17386427"/>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4894916" y="-6186297"/>
            <a:ext cx="8206942" cy="5023584"/>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5572887" y="-5708926"/>
            <a:ext cx="3618725" cy="7544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0070C0"/>
                </a:solidFill>
              </a:rPr>
              <a:t>FRAUDE AU FAUX CONSEILLER</a:t>
            </a:r>
          </a:p>
          <a:p>
            <a:pPr algn="ctr"/>
            <a:endParaRPr lang="fr-FR" dirty="0"/>
          </a:p>
        </p:txBody>
      </p:sp>
      <p:grpSp>
        <p:nvGrpSpPr>
          <p:cNvPr id="8" name="Groupe 7">
            <a:extLst>
              <a:ext uri="{FF2B5EF4-FFF2-40B4-BE49-F238E27FC236}">
                <a16:creationId xmlns:a16="http://schemas.microsoft.com/office/drawing/2014/main" id="{BE24002D-C85E-4310-95CB-94CDE0180BAE}"/>
              </a:ext>
            </a:extLst>
          </p:cNvPr>
          <p:cNvGrpSpPr/>
          <p:nvPr/>
        </p:nvGrpSpPr>
        <p:grpSpPr>
          <a:xfrm>
            <a:off x="5570001" y="-4680439"/>
            <a:ext cx="3621611" cy="3018889"/>
            <a:chOff x="5570001" y="-4680439"/>
            <a:chExt cx="3621611" cy="3018889"/>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7237233" y="-4680439"/>
              <a:ext cx="1954379" cy="921253"/>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5572887" y="-4680439"/>
              <a:ext cx="1806228" cy="921253"/>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7237233" y="-3636613"/>
              <a:ext cx="1954379" cy="921253"/>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5572887" y="-3636613"/>
              <a:ext cx="1806228" cy="921253"/>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7234347" y="-2582803"/>
              <a:ext cx="1954379" cy="921253"/>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5570001" y="-2582803"/>
              <a:ext cx="1806228" cy="921253"/>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835205" y="-5582782"/>
            <a:ext cx="4383468" cy="4383469"/>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1691843" y="825452"/>
            <a:ext cx="9089590" cy="5563863"/>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2442729" y="1354164"/>
            <a:ext cx="4007915" cy="8356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FRAUDE AUX FAUX INVESTISSEMENTS</a:t>
            </a:r>
          </a:p>
        </p:txBody>
      </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6486235" y="1657472"/>
            <a:ext cx="4385406" cy="4385405"/>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11771480" y="-2021272"/>
            <a:ext cx="9143170" cy="5596662"/>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12526792" y="-1489444"/>
            <a:ext cx="4031540" cy="8405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FF0000"/>
                </a:solidFill>
              </a:rPr>
              <a:t>FRAUDE AU FAUX COURSIER</a:t>
            </a:r>
          </a:p>
          <a:p>
            <a:pPr algn="ctr"/>
            <a:endParaRPr lang="fr-FR" dirty="0">
              <a:solidFill>
                <a:srgbClr val="FF0000"/>
              </a:solidFill>
            </a:endParaRPr>
          </a:p>
        </p:txBody>
      </p:sp>
      <p:grpSp>
        <p:nvGrpSpPr>
          <p:cNvPr id="10" name="Groupe 9">
            <a:extLst>
              <a:ext uri="{FF2B5EF4-FFF2-40B4-BE49-F238E27FC236}">
                <a16:creationId xmlns:a16="http://schemas.microsoft.com/office/drawing/2014/main" id="{C3826377-9A75-434D-B879-1834F5389400}"/>
              </a:ext>
            </a:extLst>
          </p:cNvPr>
          <p:cNvGrpSpPr/>
          <p:nvPr/>
        </p:nvGrpSpPr>
        <p:grpSpPr>
          <a:xfrm>
            <a:off x="12523577" y="-343629"/>
            <a:ext cx="4034755" cy="3363275"/>
            <a:chOff x="12523577" y="-343629"/>
            <a:chExt cx="4034755" cy="3363275"/>
          </a:xfrm>
        </p:grpSpPr>
        <p:grpSp>
          <p:nvGrpSpPr>
            <p:cNvPr id="653" name="Groupe 652">
              <a:extLst>
                <a:ext uri="{FF2B5EF4-FFF2-40B4-BE49-F238E27FC236}">
                  <a16:creationId xmlns:a16="http://schemas.microsoft.com/office/drawing/2014/main" id="{9C3758B8-FFB2-4DB5-AE10-7EBC9E4E0E0F}"/>
                </a:ext>
              </a:extLst>
            </p:cNvPr>
            <p:cNvGrpSpPr/>
            <p:nvPr/>
          </p:nvGrpSpPr>
          <p:grpSpPr>
            <a:xfrm>
              <a:off x="14381003" y="-343629"/>
              <a:ext cx="2177329" cy="1026347"/>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a:off x="12526792" y="-343629"/>
              <a:ext cx="2012278" cy="1026347"/>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a:off x="14381003" y="819274"/>
              <a:ext cx="2177329" cy="1026347"/>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a:off x="12526792" y="819274"/>
              <a:ext cx="2012278" cy="1026347"/>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a:off x="14377788" y="1993299"/>
              <a:ext cx="2177329" cy="1026347"/>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a:off x="12523577" y="1993299"/>
              <a:ext cx="2012278" cy="1026347"/>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878155" y="-786609"/>
            <a:ext cx="3661439" cy="3661440"/>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359281" y="-8829665"/>
            <a:ext cx="13467802" cy="1377400"/>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16472709" y="-8516112"/>
            <a:ext cx="3554533" cy="4201258"/>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21051158">
            <a:off x="-2414417" y="736832"/>
            <a:ext cx="3544148" cy="4188988"/>
            <a:chOff x="2990796" y="4027875"/>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6" y="4027875"/>
              <a:ext cx="902237" cy="1066393"/>
              <a:chOff x="4963483" y="2035131"/>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3" y="2035131"/>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7" y="3128864"/>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1"/>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6"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2154655" y="-6532698"/>
            <a:ext cx="3533601" cy="4521858"/>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7354894" y="-133894"/>
            <a:ext cx="4611570" cy="5149278"/>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831153">
            <a:off x="17974971" y="707836"/>
            <a:ext cx="5135511" cy="5834863"/>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19327284" y="-6365914"/>
            <a:ext cx="3393736" cy="4566135"/>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4702073" y="-4378820"/>
            <a:ext cx="7739909" cy="4737705"/>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4062684" y="-3928617"/>
            <a:ext cx="3412793" cy="711551"/>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4065404" y="-2958656"/>
            <a:ext cx="3415513" cy="2847091"/>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231219" y="-2861574"/>
            <a:ext cx="2607209" cy="2379359"/>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8347576" y="-9043950"/>
            <a:ext cx="5980287" cy="7258395"/>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3100173" y="-8009948"/>
            <a:ext cx="2535659" cy="2654781"/>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13991182" y="-6026401"/>
            <a:ext cx="3087711" cy="3232769"/>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12549818" y="2942659"/>
            <a:ext cx="3031040" cy="3173436"/>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21222337">
            <a:off x="6654139" y="-2306493"/>
            <a:ext cx="2729229" cy="2857445"/>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1740804" y="-278278"/>
            <a:ext cx="2249382" cy="2355057"/>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3134161" y="-7912866"/>
            <a:ext cx="2548808" cy="2548808"/>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12904011" y="3512510"/>
            <a:ext cx="2307846" cy="2307846"/>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14409966" y="-5330974"/>
            <a:ext cx="2116160" cy="2116160"/>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1681803" y="-2623"/>
            <a:ext cx="2151067" cy="2151067"/>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21435389">
            <a:off x="6548908" y="-2312251"/>
            <a:ext cx="3032543" cy="3032543"/>
          </a:xfrm>
          <a:prstGeom prst="rect">
            <a:avLst/>
          </a:prstGeom>
        </p:spPr>
      </p:pic>
      <p:grpSp>
        <p:nvGrpSpPr>
          <p:cNvPr id="746" name="Groupe 745">
            <a:extLst>
              <a:ext uri="{FF2B5EF4-FFF2-40B4-BE49-F238E27FC236}">
                <a16:creationId xmlns:a16="http://schemas.microsoft.com/office/drawing/2014/main" id="{92528AD4-384C-4A3C-B60C-C441E7F628D1}"/>
              </a:ext>
            </a:extLst>
          </p:cNvPr>
          <p:cNvGrpSpPr/>
          <p:nvPr/>
        </p:nvGrpSpPr>
        <p:grpSpPr>
          <a:xfrm>
            <a:off x="2454392" y="2413506"/>
            <a:ext cx="4007915" cy="3505145"/>
            <a:chOff x="4505508" y="4671493"/>
            <a:chExt cx="1291564" cy="1076616"/>
          </a:xfrm>
        </p:grpSpPr>
        <p:grpSp>
          <p:nvGrpSpPr>
            <p:cNvPr id="750" name="Groupe 749">
              <a:extLst>
                <a:ext uri="{FF2B5EF4-FFF2-40B4-BE49-F238E27FC236}">
                  <a16:creationId xmlns:a16="http://schemas.microsoft.com/office/drawing/2014/main" id="{1684828B-7FAD-4D27-AB6D-2E0780921805}"/>
                </a:ext>
              </a:extLst>
            </p:cNvPr>
            <p:cNvGrpSpPr/>
            <p:nvPr/>
          </p:nvGrpSpPr>
          <p:grpSpPr>
            <a:xfrm>
              <a:off x="5100088" y="4671493"/>
              <a:ext cx="696984" cy="328543"/>
              <a:chOff x="3228428" y="3557482"/>
              <a:chExt cx="369641" cy="177380"/>
            </a:xfrm>
          </p:grpSpPr>
          <p:cxnSp>
            <p:nvCxnSpPr>
              <p:cNvPr id="854" name="Connecteur droit 853">
                <a:extLst>
                  <a:ext uri="{FF2B5EF4-FFF2-40B4-BE49-F238E27FC236}">
                    <a16:creationId xmlns:a16="http://schemas.microsoft.com/office/drawing/2014/main" id="{D9455A12-4BB3-4574-82DC-FDAAA6662DE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5" name="Connecteur droit 854">
                <a:extLst>
                  <a:ext uri="{FF2B5EF4-FFF2-40B4-BE49-F238E27FC236}">
                    <a16:creationId xmlns:a16="http://schemas.microsoft.com/office/drawing/2014/main" id="{1ECE57A4-CB58-4F85-814F-EB477DA8D0A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6" name="Connecteur droit 855">
                <a:extLst>
                  <a:ext uri="{FF2B5EF4-FFF2-40B4-BE49-F238E27FC236}">
                    <a16:creationId xmlns:a16="http://schemas.microsoft.com/office/drawing/2014/main" id="{10A96551-02D2-4E90-9B00-73E938C29E4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7" name="Connecteur droit 856">
                <a:extLst>
                  <a:ext uri="{FF2B5EF4-FFF2-40B4-BE49-F238E27FC236}">
                    <a16:creationId xmlns:a16="http://schemas.microsoft.com/office/drawing/2014/main" id="{C802A34E-1C16-492B-9719-9D6C47FF598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8" name="Connecteur droit 857">
                <a:extLst>
                  <a:ext uri="{FF2B5EF4-FFF2-40B4-BE49-F238E27FC236}">
                    <a16:creationId xmlns:a16="http://schemas.microsoft.com/office/drawing/2014/main" id="{0DDA3319-22A4-4B91-BCC4-CDB68F2238AE}"/>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9" name="Connecteur droit 858">
                <a:extLst>
                  <a:ext uri="{FF2B5EF4-FFF2-40B4-BE49-F238E27FC236}">
                    <a16:creationId xmlns:a16="http://schemas.microsoft.com/office/drawing/2014/main" id="{D31E603D-72CD-45F1-8AA7-4095A5D03B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0" name="Connecteur droit 859">
                <a:extLst>
                  <a:ext uri="{FF2B5EF4-FFF2-40B4-BE49-F238E27FC236}">
                    <a16:creationId xmlns:a16="http://schemas.microsoft.com/office/drawing/2014/main" id="{76955AA8-3CA9-48BA-9137-06C5FE6CCC3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1" name="Connecteur droit 860">
                <a:extLst>
                  <a:ext uri="{FF2B5EF4-FFF2-40B4-BE49-F238E27FC236}">
                    <a16:creationId xmlns:a16="http://schemas.microsoft.com/office/drawing/2014/main" id="{29AF0E6F-0BB0-4CA3-8F7F-15D97B2CE2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2" name="Connecteur droit 861">
                <a:extLst>
                  <a:ext uri="{FF2B5EF4-FFF2-40B4-BE49-F238E27FC236}">
                    <a16:creationId xmlns:a16="http://schemas.microsoft.com/office/drawing/2014/main" id="{11080869-BE75-4FEA-A259-F38084B039F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3" name="Connecteur droit 862">
                <a:extLst>
                  <a:ext uri="{FF2B5EF4-FFF2-40B4-BE49-F238E27FC236}">
                    <a16:creationId xmlns:a16="http://schemas.microsoft.com/office/drawing/2014/main" id="{0DF159E1-3920-48E6-BC08-88C225555FBE}"/>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4" name="Connecteur droit 863">
                <a:extLst>
                  <a:ext uri="{FF2B5EF4-FFF2-40B4-BE49-F238E27FC236}">
                    <a16:creationId xmlns:a16="http://schemas.microsoft.com/office/drawing/2014/main" id="{CF9F3E08-3240-4B59-BC1F-867B1AC393B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5" name="Connecteur droit 864">
                <a:extLst>
                  <a:ext uri="{FF2B5EF4-FFF2-40B4-BE49-F238E27FC236}">
                    <a16:creationId xmlns:a16="http://schemas.microsoft.com/office/drawing/2014/main" id="{F685826E-6468-4BEE-9D66-3ED600C76B0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6" name="Connecteur droit 865">
                <a:extLst>
                  <a:ext uri="{FF2B5EF4-FFF2-40B4-BE49-F238E27FC236}">
                    <a16:creationId xmlns:a16="http://schemas.microsoft.com/office/drawing/2014/main" id="{5AFFE714-2D4E-4CC3-AAAC-03BA7E3D3C4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7" name="Connecteur droit 866">
                <a:extLst>
                  <a:ext uri="{FF2B5EF4-FFF2-40B4-BE49-F238E27FC236}">
                    <a16:creationId xmlns:a16="http://schemas.microsoft.com/office/drawing/2014/main" id="{97B49414-EEE6-48A0-AFF4-F96483B60BA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1" name="Groupe 750">
              <a:extLst>
                <a:ext uri="{FF2B5EF4-FFF2-40B4-BE49-F238E27FC236}">
                  <a16:creationId xmlns:a16="http://schemas.microsoft.com/office/drawing/2014/main" id="{0AC9F45E-0D10-4674-81A4-16AD42F2D9EE}"/>
                </a:ext>
              </a:extLst>
            </p:cNvPr>
            <p:cNvGrpSpPr/>
            <p:nvPr/>
          </p:nvGrpSpPr>
          <p:grpSpPr>
            <a:xfrm>
              <a:off x="4506537" y="4671493"/>
              <a:ext cx="644149" cy="328543"/>
              <a:chOff x="3228428" y="3557482"/>
              <a:chExt cx="369641" cy="177380"/>
            </a:xfrm>
          </p:grpSpPr>
          <p:cxnSp>
            <p:nvCxnSpPr>
              <p:cNvPr id="840" name="Connecteur droit 839">
                <a:extLst>
                  <a:ext uri="{FF2B5EF4-FFF2-40B4-BE49-F238E27FC236}">
                    <a16:creationId xmlns:a16="http://schemas.microsoft.com/office/drawing/2014/main" id="{DAC42ACC-E809-4CB0-99F5-CA88E94382D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1" name="Connecteur droit 840">
                <a:extLst>
                  <a:ext uri="{FF2B5EF4-FFF2-40B4-BE49-F238E27FC236}">
                    <a16:creationId xmlns:a16="http://schemas.microsoft.com/office/drawing/2014/main" id="{75BCC86D-B857-44DA-9193-2BA1408A95F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2" name="Connecteur droit 841">
                <a:extLst>
                  <a:ext uri="{FF2B5EF4-FFF2-40B4-BE49-F238E27FC236}">
                    <a16:creationId xmlns:a16="http://schemas.microsoft.com/office/drawing/2014/main" id="{5085A5AB-3FAB-411D-AC17-CE06B5D19E6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3" name="Connecteur droit 842">
                <a:extLst>
                  <a:ext uri="{FF2B5EF4-FFF2-40B4-BE49-F238E27FC236}">
                    <a16:creationId xmlns:a16="http://schemas.microsoft.com/office/drawing/2014/main" id="{FA584F42-3912-4047-A50C-84FC5CEE196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4" name="Connecteur droit 843">
                <a:extLst>
                  <a:ext uri="{FF2B5EF4-FFF2-40B4-BE49-F238E27FC236}">
                    <a16:creationId xmlns:a16="http://schemas.microsoft.com/office/drawing/2014/main" id="{4D817C8D-02FD-49F2-9A97-1A5D96E3EB62}"/>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5" name="Connecteur droit 844">
                <a:extLst>
                  <a:ext uri="{FF2B5EF4-FFF2-40B4-BE49-F238E27FC236}">
                    <a16:creationId xmlns:a16="http://schemas.microsoft.com/office/drawing/2014/main" id="{21B4CE01-BC2E-4CAD-A502-AB3B37E640C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6" name="Connecteur droit 845">
                <a:extLst>
                  <a:ext uri="{FF2B5EF4-FFF2-40B4-BE49-F238E27FC236}">
                    <a16:creationId xmlns:a16="http://schemas.microsoft.com/office/drawing/2014/main" id="{B73AE475-2C53-48AC-941D-E75A941A20F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7" name="Connecteur droit 846">
                <a:extLst>
                  <a:ext uri="{FF2B5EF4-FFF2-40B4-BE49-F238E27FC236}">
                    <a16:creationId xmlns:a16="http://schemas.microsoft.com/office/drawing/2014/main" id="{BC66038D-7830-4959-9315-0AC3D3F3FCD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8" name="Connecteur droit 847">
                <a:extLst>
                  <a:ext uri="{FF2B5EF4-FFF2-40B4-BE49-F238E27FC236}">
                    <a16:creationId xmlns:a16="http://schemas.microsoft.com/office/drawing/2014/main" id="{F0B4425D-CDDD-4CFC-BC5A-C119B4A25ED6}"/>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9" name="Connecteur droit 848">
                <a:extLst>
                  <a:ext uri="{FF2B5EF4-FFF2-40B4-BE49-F238E27FC236}">
                    <a16:creationId xmlns:a16="http://schemas.microsoft.com/office/drawing/2014/main" id="{1581B53C-BDEB-4B39-A1D1-6BDC9A3FCE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0" name="Connecteur droit 849">
                <a:extLst>
                  <a:ext uri="{FF2B5EF4-FFF2-40B4-BE49-F238E27FC236}">
                    <a16:creationId xmlns:a16="http://schemas.microsoft.com/office/drawing/2014/main" id="{59BCDD93-B0BB-40BF-85F5-8EF64BE649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1" name="Connecteur droit 850">
                <a:extLst>
                  <a:ext uri="{FF2B5EF4-FFF2-40B4-BE49-F238E27FC236}">
                    <a16:creationId xmlns:a16="http://schemas.microsoft.com/office/drawing/2014/main" id="{D5AE7295-DD72-4770-AB6E-21658DCFD0F0}"/>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2" name="Connecteur droit 851">
                <a:extLst>
                  <a:ext uri="{FF2B5EF4-FFF2-40B4-BE49-F238E27FC236}">
                    <a16:creationId xmlns:a16="http://schemas.microsoft.com/office/drawing/2014/main" id="{3C73BAF7-2EC6-451B-8837-C3E87AF2B93A}"/>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3" name="Connecteur droit 852">
                <a:extLst>
                  <a:ext uri="{FF2B5EF4-FFF2-40B4-BE49-F238E27FC236}">
                    <a16:creationId xmlns:a16="http://schemas.microsoft.com/office/drawing/2014/main" id="{C32A9CC3-58FA-44E5-84D8-4E53E3836FA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2" name="Groupe 751">
              <a:extLst>
                <a:ext uri="{FF2B5EF4-FFF2-40B4-BE49-F238E27FC236}">
                  <a16:creationId xmlns:a16="http://schemas.microsoft.com/office/drawing/2014/main" id="{14DC5070-0CB3-4103-97C4-729509E2845F}"/>
                </a:ext>
              </a:extLst>
            </p:cNvPr>
            <p:cNvGrpSpPr/>
            <p:nvPr/>
          </p:nvGrpSpPr>
          <p:grpSpPr>
            <a:xfrm>
              <a:off x="5100088" y="5043749"/>
              <a:ext cx="696984" cy="328543"/>
              <a:chOff x="3228428" y="3557482"/>
              <a:chExt cx="369641" cy="177380"/>
            </a:xfrm>
          </p:grpSpPr>
          <p:cxnSp>
            <p:nvCxnSpPr>
              <p:cNvPr id="826" name="Connecteur droit 825">
                <a:extLst>
                  <a:ext uri="{FF2B5EF4-FFF2-40B4-BE49-F238E27FC236}">
                    <a16:creationId xmlns:a16="http://schemas.microsoft.com/office/drawing/2014/main" id="{16586CAE-8EE7-4683-96AB-B560B21DF9C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7" name="Connecteur droit 826">
                <a:extLst>
                  <a:ext uri="{FF2B5EF4-FFF2-40B4-BE49-F238E27FC236}">
                    <a16:creationId xmlns:a16="http://schemas.microsoft.com/office/drawing/2014/main" id="{E5BFA31D-91F3-4BFE-B37D-8C9C18A40D1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8" name="Connecteur droit 827">
                <a:extLst>
                  <a:ext uri="{FF2B5EF4-FFF2-40B4-BE49-F238E27FC236}">
                    <a16:creationId xmlns:a16="http://schemas.microsoft.com/office/drawing/2014/main" id="{C96FF739-76BC-4D7E-B254-736E105E010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9" name="Connecteur droit 828">
                <a:extLst>
                  <a:ext uri="{FF2B5EF4-FFF2-40B4-BE49-F238E27FC236}">
                    <a16:creationId xmlns:a16="http://schemas.microsoft.com/office/drawing/2014/main" id="{5C158A15-8616-48E4-9640-DD882D154C5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0" name="Connecteur droit 829">
                <a:extLst>
                  <a:ext uri="{FF2B5EF4-FFF2-40B4-BE49-F238E27FC236}">
                    <a16:creationId xmlns:a16="http://schemas.microsoft.com/office/drawing/2014/main" id="{87D8D489-841D-48FA-B8A3-80C00E871E3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1" name="Connecteur droit 830">
                <a:extLst>
                  <a:ext uri="{FF2B5EF4-FFF2-40B4-BE49-F238E27FC236}">
                    <a16:creationId xmlns:a16="http://schemas.microsoft.com/office/drawing/2014/main" id="{A7EC8E8C-F001-4B4E-AA40-88DED203F68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2" name="Connecteur droit 831">
                <a:extLst>
                  <a:ext uri="{FF2B5EF4-FFF2-40B4-BE49-F238E27FC236}">
                    <a16:creationId xmlns:a16="http://schemas.microsoft.com/office/drawing/2014/main" id="{52CD3B20-E119-4000-996C-3080999C249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3" name="Connecteur droit 832">
                <a:extLst>
                  <a:ext uri="{FF2B5EF4-FFF2-40B4-BE49-F238E27FC236}">
                    <a16:creationId xmlns:a16="http://schemas.microsoft.com/office/drawing/2014/main" id="{DB6A115F-ADAF-4316-8434-AE4B1D5DF0B9}"/>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4" name="Connecteur droit 833">
                <a:extLst>
                  <a:ext uri="{FF2B5EF4-FFF2-40B4-BE49-F238E27FC236}">
                    <a16:creationId xmlns:a16="http://schemas.microsoft.com/office/drawing/2014/main" id="{B2B7511A-F1E5-4B3C-AD96-F091DC9F47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5" name="Connecteur droit 834">
                <a:extLst>
                  <a:ext uri="{FF2B5EF4-FFF2-40B4-BE49-F238E27FC236}">
                    <a16:creationId xmlns:a16="http://schemas.microsoft.com/office/drawing/2014/main" id="{4B7E2E21-4187-4816-B8D1-DD515559E78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6" name="Connecteur droit 835">
                <a:extLst>
                  <a:ext uri="{FF2B5EF4-FFF2-40B4-BE49-F238E27FC236}">
                    <a16:creationId xmlns:a16="http://schemas.microsoft.com/office/drawing/2014/main" id="{C22AAAE1-033D-4B99-AE21-043EBF7B0F4D}"/>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7" name="Connecteur droit 836">
                <a:extLst>
                  <a:ext uri="{FF2B5EF4-FFF2-40B4-BE49-F238E27FC236}">
                    <a16:creationId xmlns:a16="http://schemas.microsoft.com/office/drawing/2014/main" id="{552DEE34-2A52-40F6-A83A-EBFE50F80C2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8" name="Connecteur droit 837">
                <a:extLst>
                  <a:ext uri="{FF2B5EF4-FFF2-40B4-BE49-F238E27FC236}">
                    <a16:creationId xmlns:a16="http://schemas.microsoft.com/office/drawing/2014/main" id="{33612392-927E-4865-9582-C369E398378A}"/>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9" name="Connecteur droit 838">
                <a:extLst>
                  <a:ext uri="{FF2B5EF4-FFF2-40B4-BE49-F238E27FC236}">
                    <a16:creationId xmlns:a16="http://schemas.microsoft.com/office/drawing/2014/main" id="{B3779E87-25CF-4A75-BD58-B3EA47A3191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3" name="Groupe 752">
              <a:extLst>
                <a:ext uri="{FF2B5EF4-FFF2-40B4-BE49-F238E27FC236}">
                  <a16:creationId xmlns:a16="http://schemas.microsoft.com/office/drawing/2014/main" id="{036E0737-A50C-407E-BD3C-F1BA7D3B3DE9}"/>
                </a:ext>
              </a:extLst>
            </p:cNvPr>
            <p:cNvGrpSpPr/>
            <p:nvPr/>
          </p:nvGrpSpPr>
          <p:grpSpPr>
            <a:xfrm>
              <a:off x="4506537" y="5043749"/>
              <a:ext cx="644149" cy="328543"/>
              <a:chOff x="3228428" y="3557482"/>
              <a:chExt cx="369641" cy="177380"/>
            </a:xfrm>
          </p:grpSpPr>
          <p:cxnSp>
            <p:nvCxnSpPr>
              <p:cNvPr id="812" name="Connecteur droit 811">
                <a:extLst>
                  <a:ext uri="{FF2B5EF4-FFF2-40B4-BE49-F238E27FC236}">
                    <a16:creationId xmlns:a16="http://schemas.microsoft.com/office/drawing/2014/main" id="{D5DF1A92-5D1E-4ED5-BFEA-B2317260F17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3" name="Connecteur droit 812">
                <a:extLst>
                  <a:ext uri="{FF2B5EF4-FFF2-40B4-BE49-F238E27FC236}">
                    <a16:creationId xmlns:a16="http://schemas.microsoft.com/office/drawing/2014/main" id="{008450B8-1F39-423E-98B3-87626C1EF6FA}"/>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4" name="Connecteur droit 813">
                <a:extLst>
                  <a:ext uri="{FF2B5EF4-FFF2-40B4-BE49-F238E27FC236}">
                    <a16:creationId xmlns:a16="http://schemas.microsoft.com/office/drawing/2014/main" id="{A1920A0B-0377-421D-B63A-7CDF357A065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5" name="Connecteur droit 814">
                <a:extLst>
                  <a:ext uri="{FF2B5EF4-FFF2-40B4-BE49-F238E27FC236}">
                    <a16:creationId xmlns:a16="http://schemas.microsoft.com/office/drawing/2014/main" id="{AB8ECAB7-EF82-4D03-A85A-B56A3045C6C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6" name="Connecteur droit 815">
                <a:extLst>
                  <a:ext uri="{FF2B5EF4-FFF2-40B4-BE49-F238E27FC236}">
                    <a16:creationId xmlns:a16="http://schemas.microsoft.com/office/drawing/2014/main" id="{4DBAD156-748E-4238-AC33-9322D89D607E}"/>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7" name="Connecteur droit 816">
                <a:extLst>
                  <a:ext uri="{FF2B5EF4-FFF2-40B4-BE49-F238E27FC236}">
                    <a16:creationId xmlns:a16="http://schemas.microsoft.com/office/drawing/2014/main" id="{9DFA717C-2CCF-48C2-ACEE-EB0FBC7E750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8" name="Connecteur droit 817">
                <a:extLst>
                  <a:ext uri="{FF2B5EF4-FFF2-40B4-BE49-F238E27FC236}">
                    <a16:creationId xmlns:a16="http://schemas.microsoft.com/office/drawing/2014/main" id="{BB0093D9-E485-490D-B4EB-9B9D18CCB507}"/>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9" name="Connecteur droit 818">
                <a:extLst>
                  <a:ext uri="{FF2B5EF4-FFF2-40B4-BE49-F238E27FC236}">
                    <a16:creationId xmlns:a16="http://schemas.microsoft.com/office/drawing/2014/main" id="{AB90CB1B-3E2F-448D-95A4-24634A14AFB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0" name="Connecteur droit 819">
                <a:extLst>
                  <a:ext uri="{FF2B5EF4-FFF2-40B4-BE49-F238E27FC236}">
                    <a16:creationId xmlns:a16="http://schemas.microsoft.com/office/drawing/2014/main" id="{EDF51130-C7BA-4380-9C88-8BB85DE4A4C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1" name="Connecteur droit 820">
                <a:extLst>
                  <a:ext uri="{FF2B5EF4-FFF2-40B4-BE49-F238E27FC236}">
                    <a16:creationId xmlns:a16="http://schemas.microsoft.com/office/drawing/2014/main" id="{E484B94C-8A48-4304-A542-E1F79B3406E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2" name="Connecteur droit 821">
                <a:extLst>
                  <a:ext uri="{FF2B5EF4-FFF2-40B4-BE49-F238E27FC236}">
                    <a16:creationId xmlns:a16="http://schemas.microsoft.com/office/drawing/2014/main" id="{F374623D-204B-44BD-8857-9AA76DBDD20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3" name="Connecteur droit 822">
                <a:extLst>
                  <a:ext uri="{FF2B5EF4-FFF2-40B4-BE49-F238E27FC236}">
                    <a16:creationId xmlns:a16="http://schemas.microsoft.com/office/drawing/2014/main" id="{4150ABA4-D2FD-46F7-94B4-A9093CC56D5D}"/>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4" name="Connecteur droit 823">
                <a:extLst>
                  <a:ext uri="{FF2B5EF4-FFF2-40B4-BE49-F238E27FC236}">
                    <a16:creationId xmlns:a16="http://schemas.microsoft.com/office/drawing/2014/main" id="{DBB6411A-3480-43DB-A517-23591E3E5BB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5" name="Connecteur droit 824">
                <a:extLst>
                  <a:ext uri="{FF2B5EF4-FFF2-40B4-BE49-F238E27FC236}">
                    <a16:creationId xmlns:a16="http://schemas.microsoft.com/office/drawing/2014/main" id="{613C01F1-394E-45A1-A494-55262AB1587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62" name="Groupe 761">
              <a:extLst>
                <a:ext uri="{FF2B5EF4-FFF2-40B4-BE49-F238E27FC236}">
                  <a16:creationId xmlns:a16="http://schemas.microsoft.com/office/drawing/2014/main" id="{D133DB6C-B295-4785-9F46-C2C399700988}"/>
                </a:ext>
              </a:extLst>
            </p:cNvPr>
            <p:cNvGrpSpPr/>
            <p:nvPr/>
          </p:nvGrpSpPr>
          <p:grpSpPr>
            <a:xfrm>
              <a:off x="5099059" y="5419566"/>
              <a:ext cx="696984" cy="328543"/>
              <a:chOff x="3228428" y="3557482"/>
              <a:chExt cx="369641" cy="177380"/>
            </a:xfrm>
          </p:grpSpPr>
          <p:cxnSp>
            <p:nvCxnSpPr>
              <p:cNvPr id="798" name="Connecteur droit 797">
                <a:extLst>
                  <a:ext uri="{FF2B5EF4-FFF2-40B4-BE49-F238E27FC236}">
                    <a16:creationId xmlns:a16="http://schemas.microsoft.com/office/drawing/2014/main" id="{92F4E898-B081-4C2A-AE75-5217F3FBA6C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9" name="Connecteur droit 798">
                <a:extLst>
                  <a:ext uri="{FF2B5EF4-FFF2-40B4-BE49-F238E27FC236}">
                    <a16:creationId xmlns:a16="http://schemas.microsoft.com/office/drawing/2014/main" id="{38398945-9393-49D9-8DFF-A30E73E7A01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0" name="Connecteur droit 799">
                <a:extLst>
                  <a:ext uri="{FF2B5EF4-FFF2-40B4-BE49-F238E27FC236}">
                    <a16:creationId xmlns:a16="http://schemas.microsoft.com/office/drawing/2014/main" id="{AF57EFF4-FFC8-4299-8410-3E899063010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1" name="Connecteur droit 800">
                <a:extLst>
                  <a:ext uri="{FF2B5EF4-FFF2-40B4-BE49-F238E27FC236}">
                    <a16:creationId xmlns:a16="http://schemas.microsoft.com/office/drawing/2014/main" id="{0DACF712-469C-4E77-9B4F-AC181148D19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2" name="Connecteur droit 801">
                <a:extLst>
                  <a:ext uri="{FF2B5EF4-FFF2-40B4-BE49-F238E27FC236}">
                    <a16:creationId xmlns:a16="http://schemas.microsoft.com/office/drawing/2014/main" id="{95CC6007-B805-47D7-9F8C-EC5EFD74F9D8}"/>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3" name="Connecteur droit 802">
                <a:extLst>
                  <a:ext uri="{FF2B5EF4-FFF2-40B4-BE49-F238E27FC236}">
                    <a16:creationId xmlns:a16="http://schemas.microsoft.com/office/drawing/2014/main" id="{ACA18408-743B-4A55-A574-985E6C87934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4" name="Connecteur droit 803">
                <a:extLst>
                  <a:ext uri="{FF2B5EF4-FFF2-40B4-BE49-F238E27FC236}">
                    <a16:creationId xmlns:a16="http://schemas.microsoft.com/office/drawing/2014/main" id="{26122032-8464-4DE8-82C5-E43E2C256AB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5" name="Connecteur droit 804">
                <a:extLst>
                  <a:ext uri="{FF2B5EF4-FFF2-40B4-BE49-F238E27FC236}">
                    <a16:creationId xmlns:a16="http://schemas.microsoft.com/office/drawing/2014/main" id="{4ED0102A-2D77-419F-933B-5E10568756C5}"/>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6" name="Connecteur droit 805">
                <a:extLst>
                  <a:ext uri="{FF2B5EF4-FFF2-40B4-BE49-F238E27FC236}">
                    <a16:creationId xmlns:a16="http://schemas.microsoft.com/office/drawing/2014/main" id="{50522C51-BE99-468B-B1A3-14B2AFACF7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7" name="Connecteur droit 806">
                <a:extLst>
                  <a:ext uri="{FF2B5EF4-FFF2-40B4-BE49-F238E27FC236}">
                    <a16:creationId xmlns:a16="http://schemas.microsoft.com/office/drawing/2014/main" id="{5E6A115C-A255-4D4E-B75D-7F6246B59E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8" name="Connecteur droit 807">
                <a:extLst>
                  <a:ext uri="{FF2B5EF4-FFF2-40B4-BE49-F238E27FC236}">
                    <a16:creationId xmlns:a16="http://schemas.microsoft.com/office/drawing/2014/main" id="{DA9A6D83-DA99-4200-B40F-A267FA87250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9" name="Connecteur droit 808">
                <a:extLst>
                  <a:ext uri="{FF2B5EF4-FFF2-40B4-BE49-F238E27FC236}">
                    <a16:creationId xmlns:a16="http://schemas.microsoft.com/office/drawing/2014/main" id="{F20AFC86-C279-46FA-A55A-496BB213B4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0" name="Connecteur droit 809">
                <a:extLst>
                  <a:ext uri="{FF2B5EF4-FFF2-40B4-BE49-F238E27FC236}">
                    <a16:creationId xmlns:a16="http://schemas.microsoft.com/office/drawing/2014/main" id="{AEB9CC53-3D6A-43E5-8586-80FF943CB8C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1" name="Connecteur droit 810">
                <a:extLst>
                  <a:ext uri="{FF2B5EF4-FFF2-40B4-BE49-F238E27FC236}">
                    <a16:creationId xmlns:a16="http://schemas.microsoft.com/office/drawing/2014/main" id="{D16C87C5-60D1-47F6-8F9C-C0A1D0E3A21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66" name="Groupe 765">
              <a:extLst>
                <a:ext uri="{FF2B5EF4-FFF2-40B4-BE49-F238E27FC236}">
                  <a16:creationId xmlns:a16="http://schemas.microsoft.com/office/drawing/2014/main" id="{84E9111F-CB18-4E75-B0AF-EC042CFCCBED}"/>
                </a:ext>
              </a:extLst>
            </p:cNvPr>
            <p:cNvGrpSpPr/>
            <p:nvPr/>
          </p:nvGrpSpPr>
          <p:grpSpPr>
            <a:xfrm>
              <a:off x="4505508" y="5419566"/>
              <a:ext cx="644149" cy="328543"/>
              <a:chOff x="3228428" y="3557482"/>
              <a:chExt cx="369641" cy="177380"/>
            </a:xfrm>
          </p:grpSpPr>
          <p:cxnSp>
            <p:nvCxnSpPr>
              <p:cNvPr id="769" name="Connecteur droit 768">
                <a:extLst>
                  <a:ext uri="{FF2B5EF4-FFF2-40B4-BE49-F238E27FC236}">
                    <a16:creationId xmlns:a16="http://schemas.microsoft.com/office/drawing/2014/main" id="{C609FA80-1CA0-4BB8-9EDD-8E2DF0EFD58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1" name="Connecteur droit 770">
                <a:extLst>
                  <a:ext uri="{FF2B5EF4-FFF2-40B4-BE49-F238E27FC236}">
                    <a16:creationId xmlns:a16="http://schemas.microsoft.com/office/drawing/2014/main" id="{B3312BAC-4B84-4C0D-8570-0C8D12D961C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6" name="Connecteur droit 775">
                <a:extLst>
                  <a:ext uri="{FF2B5EF4-FFF2-40B4-BE49-F238E27FC236}">
                    <a16:creationId xmlns:a16="http://schemas.microsoft.com/office/drawing/2014/main" id="{B98C598B-7083-4CDA-8372-8DF92575522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9" name="Connecteur droit 778">
                <a:extLst>
                  <a:ext uri="{FF2B5EF4-FFF2-40B4-BE49-F238E27FC236}">
                    <a16:creationId xmlns:a16="http://schemas.microsoft.com/office/drawing/2014/main" id="{A9A0EFA6-6FA1-4236-82A5-8612464EF95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0" name="Connecteur droit 779">
                <a:extLst>
                  <a:ext uri="{FF2B5EF4-FFF2-40B4-BE49-F238E27FC236}">
                    <a16:creationId xmlns:a16="http://schemas.microsoft.com/office/drawing/2014/main" id="{0C9F26B4-E5D1-460F-B0DB-C886D3980A4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1" name="Connecteur droit 780">
                <a:extLst>
                  <a:ext uri="{FF2B5EF4-FFF2-40B4-BE49-F238E27FC236}">
                    <a16:creationId xmlns:a16="http://schemas.microsoft.com/office/drawing/2014/main" id="{0630D0AD-074B-475C-B105-20DA4E92098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2" name="Connecteur droit 781">
                <a:extLst>
                  <a:ext uri="{FF2B5EF4-FFF2-40B4-BE49-F238E27FC236}">
                    <a16:creationId xmlns:a16="http://schemas.microsoft.com/office/drawing/2014/main" id="{475242D9-798C-4419-8D96-5F05DD6C944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3" name="Connecteur droit 782">
                <a:extLst>
                  <a:ext uri="{FF2B5EF4-FFF2-40B4-BE49-F238E27FC236}">
                    <a16:creationId xmlns:a16="http://schemas.microsoft.com/office/drawing/2014/main" id="{8D4D0447-8063-4E3F-97E3-5A566263704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5" name="Connecteur droit 784">
                <a:extLst>
                  <a:ext uri="{FF2B5EF4-FFF2-40B4-BE49-F238E27FC236}">
                    <a16:creationId xmlns:a16="http://schemas.microsoft.com/office/drawing/2014/main" id="{5AE4B83B-6E41-4507-9A82-E43814BBD709}"/>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0" name="Connecteur droit 789">
                <a:extLst>
                  <a:ext uri="{FF2B5EF4-FFF2-40B4-BE49-F238E27FC236}">
                    <a16:creationId xmlns:a16="http://schemas.microsoft.com/office/drawing/2014/main" id="{770ED06F-949F-45EC-B3EA-07E43C4F2F0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1" name="Connecteur droit 790">
                <a:extLst>
                  <a:ext uri="{FF2B5EF4-FFF2-40B4-BE49-F238E27FC236}">
                    <a16:creationId xmlns:a16="http://schemas.microsoft.com/office/drawing/2014/main" id="{A5282066-A738-4BA1-A6CB-089D2265BA8F}"/>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2" name="Connecteur droit 791">
                <a:extLst>
                  <a:ext uri="{FF2B5EF4-FFF2-40B4-BE49-F238E27FC236}">
                    <a16:creationId xmlns:a16="http://schemas.microsoft.com/office/drawing/2014/main" id="{4F0BFB53-2D85-4F19-8F73-F34103C2E9C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3" name="Connecteur droit 792">
                <a:extLst>
                  <a:ext uri="{FF2B5EF4-FFF2-40B4-BE49-F238E27FC236}">
                    <a16:creationId xmlns:a16="http://schemas.microsoft.com/office/drawing/2014/main" id="{90E34A61-1298-4CC9-BD63-4E038FA9150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6" name="Connecteur droit 795">
                <a:extLst>
                  <a:ext uri="{FF2B5EF4-FFF2-40B4-BE49-F238E27FC236}">
                    <a16:creationId xmlns:a16="http://schemas.microsoft.com/office/drawing/2014/main" id="{FA476C00-863D-415D-8C83-D2998E65D6E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745" name="ZoneTexte 744">
            <a:extLst>
              <a:ext uri="{FF2B5EF4-FFF2-40B4-BE49-F238E27FC236}">
                <a16:creationId xmlns:a16="http://schemas.microsoft.com/office/drawing/2014/main" id="{CD61AE0B-7A44-432B-9062-73F87C6BC8B5}"/>
              </a:ext>
            </a:extLst>
          </p:cNvPr>
          <p:cNvSpPr txBox="1"/>
          <p:nvPr/>
        </p:nvSpPr>
        <p:spPr>
          <a:xfrm>
            <a:off x="2357012" y="2384555"/>
            <a:ext cx="4189830" cy="2585323"/>
          </a:xfrm>
          <a:prstGeom prst="rect">
            <a:avLst/>
          </a:prstGeom>
          <a:noFill/>
        </p:spPr>
        <p:txBody>
          <a:bodyPr wrap="square" rtlCol="0">
            <a:spAutoFit/>
          </a:bodyPr>
          <a:lstStyle/>
          <a:p>
            <a:r>
              <a:rPr lang="fr-FR" dirty="0">
                <a:solidFill>
                  <a:srgbClr val="000000"/>
                </a:solidFill>
                <a:latin typeface="Open Sans"/>
              </a:rPr>
              <a:t>Le fraudeur vous incite à investir dans de faux placements en vous promettant des gains énormes, mais il vous vole votre argent.</a:t>
            </a:r>
            <a:endParaRPr lang="fr-FR" i="0" dirty="0">
              <a:solidFill>
                <a:srgbClr val="000000"/>
              </a:solidFill>
              <a:effectLst/>
              <a:latin typeface="Open Sans"/>
            </a:endParaRPr>
          </a:p>
          <a:p>
            <a:endParaRPr lang="fr-FR" dirty="0">
              <a:solidFill>
                <a:srgbClr val="000000"/>
              </a:solidFill>
              <a:latin typeface="Open Sans"/>
            </a:endParaRPr>
          </a:p>
          <a:p>
            <a:r>
              <a:rPr lang="fr-FR" dirty="0">
                <a:solidFill>
                  <a:srgbClr val="000000"/>
                </a:solidFill>
                <a:latin typeface="Open Sans"/>
              </a:rPr>
              <a:t>Nicolas | 43 ans </a:t>
            </a:r>
          </a:p>
          <a:p>
            <a:r>
              <a:rPr lang="fr-FR" dirty="0">
                <a:solidFill>
                  <a:srgbClr val="000000"/>
                </a:solidFill>
                <a:latin typeface="Open Sans"/>
              </a:rPr>
              <a:t>Préjudice -&gt; </a:t>
            </a:r>
            <a:r>
              <a:rPr lang="fr-FR" b="1" dirty="0">
                <a:solidFill>
                  <a:srgbClr val="000000"/>
                </a:solidFill>
                <a:latin typeface="Open Sans"/>
              </a:rPr>
              <a:t>30 000€ + 15 000€ d’assurance vie</a:t>
            </a:r>
          </a:p>
          <a:p>
            <a:endParaRPr lang="en-US" dirty="0">
              <a:solidFill>
                <a:srgbClr val="000000"/>
              </a:solidFill>
              <a:latin typeface="Open Sans"/>
            </a:endParaRPr>
          </a:p>
        </p:txBody>
      </p:sp>
      <p:pic>
        <p:nvPicPr>
          <p:cNvPr id="744" name="Image 743">
            <a:extLst>
              <a:ext uri="{FF2B5EF4-FFF2-40B4-BE49-F238E27FC236}">
                <a16:creationId xmlns:a16="http://schemas.microsoft.com/office/drawing/2014/main" id="{33162D46-D597-414B-B89B-F5E2755E20E5}"/>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1175270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46"/>
                                        </p:tgtEl>
                                      </p:cBhvr>
                                    </p:animEffect>
                                    <p:set>
                                      <p:cBhvr>
                                        <p:cTn id="7" dur="1" fill="hold">
                                          <p:stCondLst>
                                            <p:cond delay="499"/>
                                          </p:stCondLst>
                                        </p:cTn>
                                        <p:tgtEl>
                                          <p:spTgt spid="746"/>
                                        </p:tgtEl>
                                        <p:attrNameLst>
                                          <p:attrName>style.visibility</p:attrName>
                                        </p:attrNameLst>
                                      </p:cBhvr>
                                      <p:to>
                                        <p:strVal val="hidden"/>
                                      </p:to>
                                    </p:set>
                                  </p:childTnLst>
                                </p:cTn>
                              </p:par>
                              <p:par>
                                <p:cTn id="8" presetID="10" presetClass="entr" presetSubtype="0" fill="hold" grpId="0" nodeType="withEffect">
                                  <p:stCondLst>
                                    <p:cond delay="250"/>
                                  </p:stCondLst>
                                  <p:childTnLst>
                                    <p:set>
                                      <p:cBhvr>
                                        <p:cTn id="9" dur="1" fill="hold">
                                          <p:stCondLst>
                                            <p:cond delay="0"/>
                                          </p:stCondLst>
                                        </p:cTn>
                                        <p:tgtEl>
                                          <p:spTgt spid="745"/>
                                        </p:tgtEl>
                                        <p:attrNameLst>
                                          <p:attrName>style.visibility</p:attrName>
                                        </p:attrNameLst>
                                      </p:cBhvr>
                                      <p:to>
                                        <p:strVal val="visible"/>
                                      </p:to>
                                    </p:set>
                                    <p:animEffect transition="in" filter="fade">
                                      <p:cBhvr>
                                        <p:cTn id="10" dur="500"/>
                                        <p:tgtEl>
                                          <p:spTgt spid="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19710400" y="-19830941"/>
            <a:ext cx="57757130" cy="31311739"/>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18691040" y="-18717876"/>
            <a:ext cx="55790932" cy="29493002"/>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4995319" y="-12352779"/>
            <a:ext cx="13921628" cy="8521623"/>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6145377" y="-11543004"/>
            <a:ext cx="6138528" cy="12798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0070C0"/>
                </a:solidFill>
              </a:rPr>
              <a:t>FRAUDE AU FAUX CONSEILLER</a:t>
            </a:r>
          </a:p>
          <a:p>
            <a:pPr algn="ctr"/>
            <a:endParaRPr lang="fr-FR" dirty="0"/>
          </a:p>
        </p:txBody>
      </p:sp>
      <p:grpSp>
        <p:nvGrpSpPr>
          <p:cNvPr id="8" name="Groupe 7">
            <a:extLst>
              <a:ext uri="{FF2B5EF4-FFF2-40B4-BE49-F238E27FC236}">
                <a16:creationId xmlns:a16="http://schemas.microsoft.com/office/drawing/2014/main" id="{BE24002D-C85E-4310-95CB-94CDE0180BAE}"/>
              </a:ext>
            </a:extLst>
          </p:cNvPr>
          <p:cNvGrpSpPr/>
          <p:nvPr/>
        </p:nvGrpSpPr>
        <p:grpSpPr>
          <a:xfrm>
            <a:off x="6140481" y="-9798357"/>
            <a:ext cx="6143423" cy="5121012"/>
            <a:chOff x="5570001" y="-4680439"/>
            <a:chExt cx="3621611" cy="3018889"/>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7237233" y="-4680439"/>
              <a:ext cx="1954379" cy="921253"/>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5572887" y="-4680439"/>
              <a:ext cx="1806228" cy="921253"/>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7237233" y="-3636613"/>
              <a:ext cx="1954379" cy="921253"/>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5572887" y="-3636613"/>
              <a:ext cx="1806228" cy="921253"/>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7234347" y="-2582803"/>
              <a:ext cx="1954379" cy="921253"/>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5570001" y="-2582803"/>
              <a:ext cx="1806228" cy="921253"/>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679323" y="-11329023"/>
            <a:ext cx="7435779" cy="7435781"/>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438129" y="-458586"/>
            <a:ext cx="15418884" cy="9438111"/>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835617" y="438281"/>
            <a:ext cx="6798720" cy="10229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FRAUDE AUX FAUX INVESTISSEMENTS</a:t>
            </a:r>
          </a:p>
        </p:txBody>
      </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7694711" y="952789"/>
            <a:ext cx="7439067" cy="7439065"/>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16660195" y="-5287550"/>
            <a:ext cx="15509773" cy="9493748"/>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17941449" y="-4385398"/>
            <a:ext cx="6838796" cy="1425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FF0000"/>
                </a:solidFill>
              </a:rPr>
              <a:t>FRAUDE AU FAUX COURSIER</a:t>
            </a:r>
          </a:p>
          <a:p>
            <a:pPr algn="ctr"/>
            <a:endParaRPr lang="fr-FR" dirty="0">
              <a:solidFill>
                <a:srgbClr val="FF0000"/>
              </a:solidFill>
            </a:endParaRPr>
          </a:p>
        </p:txBody>
      </p:sp>
      <p:grpSp>
        <p:nvGrpSpPr>
          <p:cNvPr id="10" name="Groupe 9">
            <a:extLst>
              <a:ext uri="{FF2B5EF4-FFF2-40B4-BE49-F238E27FC236}">
                <a16:creationId xmlns:a16="http://schemas.microsoft.com/office/drawing/2014/main" id="{C3826377-9A75-434D-B879-1834F5389400}"/>
              </a:ext>
            </a:extLst>
          </p:cNvPr>
          <p:cNvGrpSpPr/>
          <p:nvPr/>
        </p:nvGrpSpPr>
        <p:grpSpPr>
          <a:xfrm>
            <a:off x="17935995" y="-2441725"/>
            <a:ext cx="6844249" cy="5705202"/>
            <a:chOff x="12523577" y="-343629"/>
            <a:chExt cx="4034755" cy="3363275"/>
          </a:xfrm>
        </p:grpSpPr>
        <p:grpSp>
          <p:nvGrpSpPr>
            <p:cNvPr id="653" name="Groupe 652">
              <a:extLst>
                <a:ext uri="{FF2B5EF4-FFF2-40B4-BE49-F238E27FC236}">
                  <a16:creationId xmlns:a16="http://schemas.microsoft.com/office/drawing/2014/main" id="{9C3758B8-FFB2-4DB5-AE10-7EBC9E4E0E0F}"/>
                </a:ext>
              </a:extLst>
            </p:cNvPr>
            <p:cNvGrpSpPr/>
            <p:nvPr/>
          </p:nvGrpSpPr>
          <p:grpSpPr>
            <a:xfrm>
              <a:off x="14381003" y="-343629"/>
              <a:ext cx="2177329" cy="1026347"/>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a:off x="12526792" y="-343629"/>
              <a:ext cx="2012278" cy="1026347"/>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a:off x="14381003" y="819274"/>
              <a:ext cx="2177329" cy="1026347"/>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a:off x="12526792" y="819274"/>
              <a:ext cx="2012278" cy="1026347"/>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a:off x="14377788" y="1993299"/>
              <a:ext cx="2177329" cy="1026347"/>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a:off x="12523577" y="1993299"/>
              <a:ext cx="2012278" cy="1026347"/>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322768" y="-3193162"/>
            <a:ext cx="6210985" cy="6210986"/>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2698585" y="-16836786"/>
            <a:ext cx="22845748" cy="2336516"/>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24635000" y="-16304899"/>
            <a:ext cx="6029638" cy="7126692"/>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21051158">
            <a:off x="-7403674" y="-608914"/>
            <a:ext cx="6012021" cy="7105878"/>
            <a:chOff x="2990796" y="4027875"/>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6" y="4027875"/>
              <a:ext cx="902237" cy="1066393"/>
              <a:chOff x="4963483" y="2035131"/>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3" y="2035131"/>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7" y="3128864"/>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1"/>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6"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346950" y="-12940387"/>
            <a:ext cx="5994130" cy="7670533"/>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15784321" y="-2085947"/>
            <a:ext cx="7822714" cy="8734841"/>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831153">
            <a:off x="27183322" y="-658100"/>
            <a:ext cx="8711487" cy="9897814"/>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29477282" y="-12657468"/>
            <a:ext cx="5756874" cy="7745641"/>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11284278" y="-9286714"/>
            <a:ext cx="13129389" cy="8036680"/>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10199668" y="-8523024"/>
            <a:ext cx="5789201" cy="1207021"/>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10204282" y="-6877656"/>
            <a:ext cx="5793815" cy="4829587"/>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3700264" y="-6712974"/>
            <a:ext cx="4422670" cy="4036162"/>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17468230" y="-17200283"/>
            <a:ext cx="10144501" cy="12312585"/>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8566938" y="-15446281"/>
            <a:ext cx="4301298" cy="4503367"/>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20425528" y="-12081544"/>
            <a:ext cx="5237756" cy="5483822"/>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17980508" y="3132882"/>
            <a:ext cx="5141624" cy="5383174"/>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21222337">
            <a:off x="7979530" y="-5771377"/>
            <a:ext cx="4629655" cy="4847151"/>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6261008" y="-2330869"/>
            <a:ext cx="3815679" cy="3994938"/>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8624592" y="-15281599"/>
            <a:ext cx="4323603" cy="4323603"/>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18581334" y="4099534"/>
            <a:ext cx="3914853" cy="3914853"/>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21135921" y="-10901875"/>
            <a:ext cx="3589692" cy="3589692"/>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6160924" y="-1863269"/>
            <a:ext cx="3648905" cy="3648905"/>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21435389">
            <a:off x="7801024" y="-5781145"/>
            <a:ext cx="5144174" cy="5144174"/>
          </a:xfrm>
          <a:prstGeom prst="rect">
            <a:avLst/>
          </a:prstGeom>
        </p:spPr>
      </p:pic>
      <p:grpSp>
        <p:nvGrpSpPr>
          <p:cNvPr id="746" name="Groupe 745">
            <a:extLst>
              <a:ext uri="{FF2B5EF4-FFF2-40B4-BE49-F238E27FC236}">
                <a16:creationId xmlns:a16="http://schemas.microsoft.com/office/drawing/2014/main" id="{92528AD4-384C-4A3C-B60C-C441E7F628D1}"/>
              </a:ext>
            </a:extLst>
          </p:cNvPr>
          <p:cNvGrpSpPr/>
          <p:nvPr/>
        </p:nvGrpSpPr>
        <p:grpSpPr>
          <a:xfrm>
            <a:off x="855401" y="2235267"/>
            <a:ext cx="6798720" cy="5945859"/>
            <a:chOff x="4505508" y="4671493"/>
            <a:chExt cx="1291564" cy="1076616"/>
          </a:xfrm>
        </p:grpSpPr>
        <p:grpSp>
          <p:nvGrpSpPr>
            <p:cNvPr id="750" name="Groupe 749">
              <a:extLst>
                <a:ext uri="{FF2B5EF4-FFF2-40B4-BE49-F238E27FC236}">
                  <a16:creationId xmlns:a16="http://schemas.microsoft.com/office/drawing/2014/main" id="{1684828B-7FAD-4D27-AB6D-2E0780921805}"/>
                </a:ext>
              </a:extLst>
            </p:cNvPr>
            <p:cNvGrpSpPr/>
            <p:nvPr/>
          </p:nvGrpSpPr>
          <p:grpSpPr>
            <a:xfrm>
              <a:off x="5100088" y="4671493"/>
              <a:ext cx="696984" cy="328543"/>
              <a:chOff x="3228428" y="3557482"/>
              <a:chExt cx="369641" cy="177380"/>
            </a:xfrm>
          </p:grpSpPr>
          <p:cxnSp>
            <p:nvCxnSpPr>
              <p:cNvPr id="854" name="Connecteur droit 853">
                <a:extLst>
                  <a:ext uri="{FF2B5EF4-FFF2-40B4-BE49-F238E27FC236}">
                    <a16:creationId xmlns:a16="http://schemas.microsoft.com/office/drawing/2014/main" id="{D9455A12-4BB3-4574-82DC-FDAAA6662DE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5" name="Connecteur droit 854">
                <a:extLst>
                  <a:ext uri="{FF2B5EF4-FFF2-40B4-BE49-F238E27FC236}">
                    <a16:creationId xmlns:a16="http://schemas.microsoft.com/office/drawing/2014/main" id="{1ECE57A4-CB58-4F85-814F-EB477DA8D0A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6" name="Connecteur droit 855">
                <a:extLst>
                  <a:ext uri="{FF2B5EF4-FFF2-40B4-BE49-F238E27FC236}">
                    <a16:creationId xmlns:a16="http://schemas.microsoft.com/office/drawing/2014/main" id="{10A96551-02D2-4E90-9B00-73E938C29E4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7" name="Connecteur droit 856">
                <a:extLst>
                  <a:ext uri="{FF2B5EF4-FFF2-40B4-BE49-F238E27FC236}">
                    <a16:creationId xmlns:a16="http://schemas.microsoft.com/office/drawing/2014/main" id="{C802A34E-1C16-492B-9719-9D6C47FF598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8" name="Connecteur droit 857">
                <a:extLst>
                  <a:ext uri="{FF2B5EF4-FFF2-40B4-BE49-F238E27FC236}">
                    <a16:creationId xmlns:a16="http://schemas.microsoft.com/office/drawing/2014/main" id="{0DDA3319-22A4-4B91-BCC4-CDB68F2238AE}"/>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9" name="Connecteur droit 858">
                <a:extLst>
                  <a:ext uri="{FF2B5EF4-FFF2-40B4-BE49-F238E27FC236}">
                    <a16:creationId xmlns:a16="http://schemas.microsoft.com/office/drawing/2014/main" id="{D31E603D-72CD-45F1-8AA7-4095A5D03B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0" name="Connecteur droit 859">
                <a:extLst>
                  <a:ext uri="{FF2B5EF4-FFF2-40B4-BE49-F238E27FC236}">
                    <a16:creationId xmlns:a16="http://schemas.microsoft.com/office/drawing/2014/main" id="{76955AA8-3CA9-48BA-9137-06C5FE6CCC3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1" name="Connecteur droit 860">
                <a:extLst>
                  <a:ext uri="{FF2B5EF4-FFF2-40B4-BE49-F238E27FC236}">
                    <a16:creationId xmlns:a16="http://schemas.microsoft.com/office/drawing/2014/main" id="{29AF0E6F-0BB0-4CA3-8F7F-15D97B2CE2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2" name="Connecteur droit 861">
                <a:extLst>
                  <a:ext uri="{FF2B5EF4-FFF2-40B4-BE49-F238E27FC236}">
                    <a16:creationId xmlns:a16="http://schemas.microsoft.com/office/drawing/2014/main" id="{11080869-BE75-4FEA-A259-F38084B039F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3" name="Connecteur droit 862">
                <a:extLst>
                  <a:ext uri="{FF2B5EF4-FFF2-40B4-BE49-F238E27FC236}">
                    <a16:creationId xmlns:a16="http://schemas.microsoft.com/office/drawing/2014/main" id="{0DF159E1-3920-48E6-BC08-88C225555FBE}"/>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4" name="Connecteur droit 863">
                <a:extLst>
                  <a:ext uri="{FF2B5EF4-FFF2-40B4-BE49-F238E27FC236}">
                    <a16:creationId xmlns:a16="http://schemas.microsoft.com/office/drawing/2014/main" id="{CF9F3E08-3240-4B59-BC1F-867B1AC393B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5" name="Connecteur droit 864">
                <a:extLst>
                  <a:ext uri="{FF2B5EF4-FFF2-40B4-BE49-F238E27FC236}">
                    <a16:creationId xmlns:a16="http://schemas.microsoft.com/office/drawing/2014/main" id="{F685826E-6468-4BEE-9D66-3ED600C76B0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6" name="Connecteur droit 865">
                <a:extLst>
                  <a:ext uri="{FF2B5EF4-FFF2-40B4-BE49-F238E27FC236}">
                    <a16:creationId xmlns:a16="http://schemas.microsoft.com/office/drawing/2014/main" id="{5AFFE714-2D4E-4CC3-AAAC-03BA7E3D3C4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7" name="Connecteur droit 866">
                <a:extLst>
                  <a:ext uri="{FF2B5EF4-FFF2-40B4-BE49-F238E27FC236}">
                    <a16:creationId xmlns:a16="http://schemas.microsoft.com/office/drawing/2014/main" id="{97B49414-EEE6-48A0-AFF4-F96483B60BA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1" name="Groupe 750">
              <a:extLst>
                <a:ext uri="{FF2B5EF4-FFF2-40B4-BE49-F238E27FC236}">
                  <a16:creationId xmlns:a16="http://schemas.microsoft.com/office/drawing/2014/main" id="{0AC9F45E-0D10-4674-81A4-16AD42F2D9EE}"/>
                </a:ext>
              </a:extLst>
            </p:cNvPr>
            <p:cNvGrpSpPr/>
            <p:nvPr/>
          </p:nvGrpSpPr>
          <p:grpSpPr>
            <a:xfrm>
              <a:off x="4506537" y="4671493"/>
              <a:ext cx="644149" cy="328543"/>
              <a:chOff x="3228428" y="3557482"/>
              <a:chExt cx="369641" cy="177380"/>
            </a:xfrm>
          </p:grpSpPr>
          <p:cxnSp>
            <p:nvCxnSpPr>
              <p:cNvPr id="840" name="Connecteur droit 839">
                <a:extLst>
                  <a:ext uri="{FF2B5EF4-FFF2-40B4-BE49-F238E27FC236}">
                    <a16:creationId xmlns:a16="http://schemas.microsoft.com/office/drawing/2014/main" id="{DAC42ACC-E809-4CB0-99F5-CA88E94382D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1" name="Connecteur droit 840">
                <a:extLst>
                  <a:ext uri="{FF2B5EF4-FFF2-40B4-BE49-F238E27FC236}">
                    <a16:creationId xmlns:a16="http://schemas.microsoft.com/office/drawing/2014/main" id="{75BCC86D-B857-44DA-9193-2BA1408A95F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2" name="Connecteur droit 841">
                <a:extLst>
                  <a:ext uri="{FF2B5EF4-FFF2-40B4-BE49-F238E27FC236}">
                    <a16:creationId xmlns:a16="http://schemas.microsoft.com/office/drawing/2014/main" id="{5085A5AB-3FAB-411D-AC17-CE06B5D19E6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3" name="Connecteur droit 842">
                <a:extLst>
                  <a:ext uri="{FF2B5EF4-FFF2-40B4-BE49-F238E27FC236}">
                    <a16:creationId xmlns:a16="http://schemas.microsoft.com/office/drawing/2014/main" id="{FA584F42-3912-4047-A50C-84FC5CEE196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4" name="Connecteur droit 843">
                <a:extLst>
                  <a:ext uri="{FF2B5EF4-FFF2-40B4-BE49-F238E27FC236}">
                    <a16:creationId xmlns:a16="http://schemas.microsoft.com/office/drawing/2014/main" id="{4D817C8D-02FD-49F2-9A97-1A5D96E3EB62}"/>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5" name="Connecteur droit 844">
                <a:extLst>
                  <a:ext uri="{FF2B5EF4-FFF2-40B4-BE49-F238E27FC236}">
                    <a16:creationId xmlns:a16="http://schemas.microsoft.com/office/drawing/2014/main" id="{21B4CE01-BC2E-4CAD-A502-AB3B37E640C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6" name="Connecteur droit 845">
                <a:extLst>
                  <a:ext uri="{FF2B5EF4-FFF2-40B4-BE49-F238E27FC236}">
                    <a16:creationId xmlns:a16="http://schemas.microsoft.com/office/drawing/2014/main" id="{B73AE475-2C53-48AC-941D-E75A941A20F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7" name="Connecteur droit 846">
                <a:extLst>
                  <a:ext uri="{FF2B5EF4-FFF2-40B4-BE49-F238E27FC236}">
                    <a16:creationId xmlns:a16="http://schemas.microsoft.com/office/drawing/2014/main" id="{BC66038D-7830-4959-9315-0AC3D3F3FCD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8" name="Connecteur droit 847">
                <a:extLst>
                  <a:ext uri="{FF2B5EF4-FFF2-40B4-BE49-F238E27FC236}">
                    <a16:creationId xmlns:a16="http://schemas.microsoft.com/office/drawing/2014/main" id="{F0B4425D-CDDD-4CFC-BC5A-C119B4A25ED6}"/>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9" name="Connecteur droit 848">
                <a:extLst>
                  <a:ext uri="{FF2B5EF4-FFF2-40B4-BE49-F238E27FC236}">
                    <a16:creationId xmlns:a16="http://schemas.microsoft.com/office/drawing/2014/main" id="{1581B53C-BDEB-4B39-A1D1-6BDC9A3FCE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0" name="Connecteur droit 849">
                <a:extLst>
                  <a:ext uri="{FF2B5EF4-FFF2-40B4-BE49-F238E27FC236}">
                    <a16:creationId xmlns:a16="http://schemas.microsoft.com/office/drawing/2014/main" id="{59BCDD93-B0BB-40BF-85F5-8EF64BE649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1" name="Connecteur droit 850">
                <a:extLst>
                  <a:ext uri="{FF2B5EF4-FFF2-40B4-BE49-F238E27FC236}">
                    <a16:creationId xmlns:a16="http://schemas.microsoft.com/office/drawing/2014/main" id="{D5AE7295-DD72-4770-AB6E-21658DCFD0F0}"/>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2" name="Connecteur droit 851">
                <a:extLst>
                  <a:ext uri="{FF2B5EF4-FFF2-40B4-BE49-F238E27FC236}">
                    <a16:creationId xmlns:a16="http://schemas.microsoft.com/office/drawing/2014/main" id="{3C73BAF7-2EC6-451B-8837-C3E87AF2B93A}"/>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3" name="Connecteur droit 852">
                <a:extLst>
                  <a:ext uri="{FF2B5EF4-FFF2-40B4-BE49-F238E27FC236}">
                    <a16:creationId xmlns:a16="http://schemas.microsoft.com/office/drawing/2014/main" id="{C32A9CC3-58FA-44E5-84D8-4E53E3836FA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2" name="Groupe 751">
              <a:extLst>
                <a:ext uri="{FF2B5EF4-FFF2-40B4-BE49-F238E27FC236}">
                  <a16:creationId xmlns:a16="http://schemas.microsoft.com/office/drawing/2014/main" id="{14DC5070-0CB3-4103-97C4-729509E2845F}"/>
                </a:ext>
              </a:extLst>
            </p:cNvPr>
            <p:cNvGrpSpPr/>
            <p:nvPr/>
          </p:nvGrpSpPr>
          <p:grpSpPr>
            <a:xfrm>
              <a:off x="5100088" y="5043749"/>
              <a:ext cx="696984" cy="328543"/>
              <a:chOff x="3228428" y="3557482"/>
              <a:chExt cx="369641" cy="177380"/>
            </a:xfrm>
          </p:grpSpPr>
          <p:cxnSp>
            <p:nvCxnSpPr>
              <p:cNvPr id="826" name="Connecteur droit 825">
                <a:extLst>
                  <a:ext uri="{FF2B5EF4-FFF2-40B4-BE49-F238E27FC236}">
                    <a16:creationId xmlns:a16="http://schemas.microsoft.com/office/drawing/2014/main" id="{16586CAE-8EE7-4683-96AB-B560B21DF9C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7" name="Connecteur droit 826">
                <a:extLst>
                  <a:ext uri="{FF2B5EF4-FFF2-40B4-BE49-F238E27FC236}">
                    <a16:creationId xmlns:a16="http://schemas.microsoft.com/office/drawing/2014/main" id="{E5BFA31D-91F3-4BFE-B37D-8C9C18A40D1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8" name="Connecteur droit 827">
                <a:extLst>
                  <a:ext uri="{FF2B5EF4-FFF2-40B4-BE49-F238E27FC236}">
                    <a16:creationId xmlns:a16="http://schemas.microsoft.com/office/drawing/2014/main" id="{C96FF739-76BC-4D7E-B254-736E105E010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9" name="Connecteur droit 828">
                <a:extLst>
                  <a:ext uri="{FF2B5EF4-FFF2-40B4-BE49-F238E27FC236}">
                    <a16:creationId xmlns:a16="http://schemas.microsoft.com/office/drawing/2014/main" id="{5C158A15-8616-48E4-9640-DD882D154C5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0" name="Connecteur droit 829">
                <a:extLst>
                  <a:ext uri="{FF2B5EF4-FFF2-40B4-BE49-F238E27FC236}">
                    <a16:creationId xmlns:a16="http://schemas.microsoft.com/office/drawing/2014/main" id="{87D8D489-841D-48FA-B8A3-80C00E871E3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1" name="Connecteur droit 830">
                <a:extLst>
                  <a:ext uri="{FF2B5EF4-FFF2-40B4-BE49-F238E27FC236}">
                    <a16:creationId xmlns:a16="http://schemas.microsoft.com/office/drawing/2014/main" id="{A7EC8E8C-F001-4B4E-AA40-88DED203F68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2" name="Connecteur droit 831">
                <a:extLst>
                  <a:ext uri="{FF2B5EF4-FFF2-40B4-BE49-F238E27FC236}">
                    <a16:creationId xmlns:a16="http://schemas.microsoft.com/office/drawing/2014/main" id="{52CD3B20-E119-4000-996C-3080999C249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3" name="Connecteur droit 832">
                <a:extLst>
                  <a:ext uri="{FF2B5EF4-FFF2-40B4-BE49-F238E27FC236}">
                    <a16:creationId xmlns:a16="http://schemas.microsoft.com/office/drawing/2014/main" id="{DB6A115F-ADAF-4316-8434-AE4B1D5DF0B9}"/>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4" name="Connecteur droit 833">
                <a:extLst>
                  <a:ext uri="{FF2B5EF4-FFF2-40B4-BE49-F238E27FC236}">
                    <a16:creationId xmlns:a16="http://schemas.microsoft.com/office/drawing/2014/main" id="{B2B7511A-F1E5-4B3C-AD96-F091DC9F47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5" name="Connecteur droit 834">
                <a:extLst>
                  <a:ext uri="{FF2B5EF4-FFF2-40B4-BE49-F238E27FC236}">
                    <a16:creationId xmlns:a16="http://schemas.microsoft.com/office/drawing/2014/main" id="{4B7E2E21-4187-4816-B8D1-DD515559E78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6" name="Connecteur droit 835">
                <a:extLst>
                  <a:ext uri="{FF2B5EF4-FFF2-40B4-BE49-F238E27FC236}">
                    <a16:creationId xmlns:a16="http://schemas.microsoft.com/office/drawing/2014/main" id="{C22AAAE1-033D-4B99-AE21-043EBF7B0F4D}"/>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7" name="Connecteur droit 836">
                <a:extLst>
                  <a:ext uri="{FF2B5EF4-FFF2-40B4-BE49-F238E27FC236}">
                    <a16:creationId xmlns:a16="http://schemas.microsoft.com/office/drawing/2014/main" id="{552DEE34-2A52-40F6-A83A-EBFE50F80C2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8" name="Connecteur droit 837">
                <a:extLst>
                  <a:ext uri="{FF2B5EF4-FFF2-40B4-BE49-F238E27FC236}">
                    <a16:creationId xmlns:a16="http://schemas.microsoft.com/office/drawing/2014/main" id="{33612392-927E-4865-9582-C369E398378A}"/>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9" name="Connecteur droit 838">
                <a:extLst>
                  <a:ext uri="{FF2B5EF4-FFF2-40B4-BE49-F238E27FC236}">
                    <a16:creationId xmlns:a16="http://schemas.microsoft.com/office/drawing/2014/main" id="{B3779E87-25CF-4A75-BD58-B3EA47A3191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3" name="Groupe 752">
              <a:extLst>
                <a:ext uri="{FF2B5EF4-FFF2-40B4-BE49-F238E27FC236}">
                  <a16:creationId xmlns:a16="http://schemas.microsoft.com/office/drawing/2014/main" id="{036E0737-A50C-407E-BD3C-F1BA7D3B3DE9}"/>
                </a:ext>
              </a:extLst>
            </p:cNvPr>
            <p:cNvGrpSpPr/>
            <p:nvPr/>
          </p:nvGrpSpPr>
          <p:grpSpPr>
            <a:xfrm>
              <a:off x="4506537" y="5043749"/>
              <a:ext cx="644149" cy="328543"/>
              <a:chOff x="3228428" y="3557482"/>
              <a:chExt cx="369641" cy="177380"/>
            </a:xfrm>
          </p:grpSpPr>
          <p:cxnSp>
            <p:nvCxnSpPr>
              <p:cNvPr id="812" name="Connecteur droit 811">
                <a:extLst>
                  <a:ext uri="{FF2B5EF4-FFF2-40B4-BE49-F238E27FC236}">
                    <a16:creationId xmlns:a16="http://schemas.microsoft.com/office/drawing/2014/main" id="{D5DF1A92-5D1E-4ED5-BFEA-B2317260F17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3" name="Connecteur droit 812">
                <a:extLst>
                  <a:ext uri="{FF2B5EF4-FFF2-40B4-BE49-F238E27FC236}">
                    <a16:creationId xmlns:a16="http://schemas.microsoft.com/office/drawing/2014/main" id="{008450B8-1F39-423E-98B3-87626C1EF6FA}"/>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4" name="Connecteur droit 813">
                <a:extLst>
                  <a:ext uri="{FF2B5EF4-FFF2-40B4-BE49-F238E27FC236}">
                    <a16:creationId xmlns:a16="http://schemas.microsoft.com/office/drawing/2014/main" id="{A1920A0B-0377-421D-B63A-7CDF357A065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5" name="Connecteur droit 814">
                <a:extLst>
                  <a:ext uri="{FF2B5EF4-FFF2-40B4-BE49-F238E27FC236}">
                    <a16:creationId xmlns:a16="http://schemas.microsoft.com/office/drawing/2014/main" id="{AB8ECAB7-EF82-4D03-A85A-B56A3045C6C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6" name="Connecteur droit 815">
                <a:extLst>
                  <a:ext uri="{FF2B5EF4-FFF2-40B4-BE49-F238E27FC236}">
                    <a16:creationId xmlns:a16="http://schemas.microsoft.com/office/drawing/2014/main" id="{4DBAD156-748E-4238-AC33-9322D89D607E}"/>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7" name="Connecteur droit 816">
                <a:extLst>
                  <a:ext uri="{FF2B5EF4-FFF2-40B4-BE49-F238E27FC236}">
                    <a16:creationId xmlns:a16="http://schemas.microsoft.com/office/drawing/2014/main" id="{9DFA717C-2CCF-48C2-ACEE-EB0FBC7E750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8" name="Connecteur droit 817">
                <a:extLst>
                  <a:ext uri="{FF2B5EF4-FFF2-40B4-BE49-F238E27FC236}">
                    <a16:creationId xmlns:a16="http://schemas.microsoft.com/office/drawing/2014/main" id="{BB0093D9-E485-490D-B4EB-9B9D18CCB507}"/>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9" name="Connecteur droit 818">
                <a:extLst>
                  <a:ext uri="{FF2B5EF4-FFF2-40B4-BE49-F238E27FC236}">
                    <a16:creationId xmlns:a16="http://schemas.microsoft.com/office/drawing/2014/main" id="{AB90CB1B-3E2F-448D-95A4-24634A14AFB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0" name="Connecteur droit 819">
                <a:extLst>
                  <a:ext uri="{FF2B5EF4-FFF2-40B4-BE49-F238E27FC236}">
                    <a16:creationId xmlns:a16="http://schemas.microsoft.com/office/drawing/2014/main" id="{EDF51130-C7BA-4380-9C88-8BB85DE4A4C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1" name="Connecteur droit 820">
                <a:extLst>
                  <a:ext uri="{FF2B5EF4-FFF2-40B4-BE49-F238E27FC236}">
                    <a16:creationId xmlns:a16="http://schemas.microsoft.com/office/drawing/2014/main" id="{E484B94C-8A48-4304-A542-E1F79B3406E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2" name="Connecteur droit 821">
                <a:extLst>
                  <a:ext uri="{FF2B5EF4-FFF2-40B4-BE49-F238E27FC236}">
                    <a16:creationId xmlns:a16="http://schemas.microsoft.com/office/drawing/2014/main" id="{F374623D-204B-44BD-8857-9AA76DBDD20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3" name="Connecteur droit 822">
                <a:extLst>
                  <a:ext uri="{FF2B5EF4-FFF2-40B4-BE49-F238E27FC236}">
                    <a16:creationId xmlns:a16="http://schemas.microsoft.com/office/drawing/2014/main" id="{4150ABA4-D2FD-46F7-94B4-A9093CC56D5D}"/>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4" name="Connecteur droit 823">
                <a:extLst>
                  <a:ext uri="{FF2B5EF4-FFF2-40B4-BE49-F238E27FC236}">
                    <a16:creationId xmlns:a16="http://schemas.microsoft.com/office/drawing/2014/main" id="{DBB6411A-3480-43DB-A517-23591E3E5BB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5" name="Connecteur droit 824">
                <a:extLst>
                  <a:ext uri="{FF2B5EF4-FFF2-40B4-BE49-F238E27FC236}">
                    <a16:creationId xmlns:a16="http://schemas.microsoft.com/office/drawing/2014/main" id="{613C01F1-394E-45A1-A494-55262AB1587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62" name="Groupe 761">
              <a:extLst>
                <a:ext uri="{FF2B5EF4-FFF2-40B4-BE49-F238E27FC236}">
                  <a16:creationId xmlns:a16="http://schemas.microsoft.com/office/drawing/2014/main" id="{D133DB6C-B295-4785-9F46-C2C399700988}"/>
                </a:ext>
              </a:extLst>
            </p:cNvPr>
            <p:cNvGrpSpPr/>
            <p:nvPr/>
          </p:nvGrpSpPr>
          <p:grpSpPr>
            <a:xfrm>
              <a:off x="5099059" y="5419566"/>
              <a:ext cx="696984" cy="328543"/>
              <a:chOff x="3228428" y="3557482"/>
              <a:chExt cx="369641" cy="177380"/>
            </a:xfrm>
          </p:grpSpPr>
          <p:cxnSp>
            <p:nvCxnSpPr>
              <p:cNvPr id="798" name="Connecteur droit 797">
                <a:extLst>
                  <a:ext uri="{FF2B5EF4-FFF2-40B4-BE49-F238E27FC236}">
                    <a16:creationId xmlns:a16="http://schemas.microsoft.com/office/drawing/2014/main" id="{92F4E898-B081-4C2A-AE75-5217F3FBA6C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9" name="Connecteur droit 798">
                <a:extLst>
                  <a:ext uri="{FF2B5EF4-FFF2-40B4-BE49-F238E27FC236}">
                    <a16:creationId xmlns:a16="http://schemas.microsoft.com/office/drawing/2014/main" id="{38398945-9393-49D9-8DFF-A30E73E7A01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0" name="Connecteur droit 799">
                <a:extLst>
                  <a:ext uri="{FF2B5EF4-FFF2-40B4-BE49-F238E27FC236}">
                    <a16:creationId xmlns:a16="http://schemas.microsoft.com/office/drawing/2014/main" id="{AF57EFF4-FFC8-4299-8410-3E899063010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1" name="Connecteur droit 800">
                <a:extLst>
                  <a:ext uri="{FF2B5EF4-FFF2-40B4-BE49-F238E27FC236}">
                    <a16:creationId xmlns:a16="http://schemas.microsoft.com/office/drawing/2014/main" id="{0DACF712-469C-4E77-9B4F-AC181148D19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2" name="Connecteur droit 801">
                <a:extLst>
                  <a:ext uri="{FF2B5EF4-FFF2-40B4-BE49-F238E27FC236}">
                    <a16:creationId xmlns:a16="http://schemas.microsoft.com/office/drawing/2014/main" id="{95CC6007-B805-47D7-9F8C-EC5EFD74F9D8}"/>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3" name="Connecteur droit 802">
                <a:extLst>
                  <a:ext uri="{FF2B5EF4-FFF2-40B4-BE49-F238E27FC236}">
                    <a16:creationId xmlns:a16="http://schemas.microsoft.com/office/drawing/2014/main" id="{ACA18408-743B-4A55-A574-985E6C87934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4" name="Connecteur droit 803">
                <a:extLst>
                  <a:ext uri="{FF2B5EF4-FFF2-40B4-BE49-F238E27FC236}">
                    <a16:creationId xmlns:a16="http://schemas.microsoft.com/office/drawing/2014/main" id="{26122032-8464-4DE8-82C5-E43E2C256AB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5" name="Connecteur droit 804">
                <a:extLst>
                  <a:ext uri="{FF2B5EF4-FFF2-40B4-BE49-F238E27FC236}">
                    <a16:creationId xmlns:a16="http://schemas.microsoft.com/office/drawing/2014/main" id="{4ED0102A-2D77-419F-933B-5E10568756C5}"/>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6" name="Connecteur droit 805">
                <a:extLst>
                  <a:ext uri="{FF2B5EF4-FFF2-40B4-BE49-F238E27FC236}">
                    <a16:creationId xmlns:a16="http://schemas.microsoft.com/office/drawing/2014/main" id="{50522C51-BE99-468B-B1A3-14B2AFACF7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7" name="Connecteur droit 806">
                <a:extLst>
                  <a:ext uri="{FF2B5EF4-FFF2-40B4-BE49-F238E27FC236}">
                    <a16:creationId xmlns:a16="http://schemas.microsoft.com/office/drawing/2014/main" id="{5E6A115C-A255-4D4E-B75D-7F6246B59E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8" name="Connecteur droit 807">
                <a:extLst>
                  <a:ext uri="{FF2B5EF4-FFF2-40B4-BE49-F238E27FC236}">
                    <a16:creationId xmlns:a16="http://schemas.microsoft.com/office/drawing/2014/main" id="{DA9A6D83-DA99-4200-B40F-A267FA87250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9" name="Connecteur droit 808">
                <a:extLst>
                  <a:ext uri="{FF2B5EF4-FFF2-40B4-BE49-F238E27FC236}">
                    <a16:creationId xmlns:a16="http://schemas.microsoft.com/office/drawing/2014/main" id="{F20AFC86-C279-46FA-A55A-496BB213B4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0" name="Connecteur droit 809">
                <a:extLst>
                  <a:ext uri="{FF2B5EF4-FFF2-40B4-BE49-F238E27FC236}">
                    <a16:creationId xmlns:a16="http://schemas.microsoft.com/office/drawing/2014/main" id="{AEB9CC53-3D6A-43E5-8586-80FF943CB8C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1" name="Connecteur droit 810">
                <a:extLst>
                  <a:ext uri="{FF2B5EF4-FFF2-40B4-BE49-F238E27FC236}">
                    <a16:creationId xmlns:a16="http://schemas.microsoft.com/office/drawing/2014/main" id="{D16C87C5-60D1-47F6-8F9C-C0A1D0E3A21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66" name="Groupe 765">
              <a:extLst>
                <a:ext uri="{FF2B5EF4-FFF2-40B4-BE49-F238E27FC236}">
                  <a16:creationId xmlns:a16="http://schemas.microsoft.com/office/drawing/2014/main" id="{84E9111F-CB18-4E75-B0AF-EC042CFCCBED}"/>
                </a:ext>
              </a:extLst>
            </p:cNvPr>
            <p:cNvGrpSpPr/>
            <p:nvPr/>
          </p:nvGrpSpPr>
          <p:grpSpPr>
            <a:xfrm>
              <a:off x="4505508" y="5419566"/>
              <a:ext cx="644149" cy="328543"/>
              <a:chOff x="3228428" y="3557482"/>
              <a:chExt cx="369641" cy="177380"/>
            </a:xfrm>
          </p:grpSpPr>
          <p:cxnSp>
            <p:nvCxnSpPr>
              <p:cNvPr id="769" name="Connecteur droit 768">
                <a:extLst>
                  <a:ext uri="{FF2B5EF4-FFF2-40B4-BE49-F238E27FC236}">
                    <a16:creationId xmlns:a16="http://schemas.microsoft.com/office/drawing/2014/main" id="{C609FA80-1CA0-4BB8-9EDD-8E2DF0EFD58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1" name="Connecteur droit 770">
                <a:extLst>
                  <a:ext uri="{FF2B5EF4-FFF2-40B4-BE49-F238E27FC236}">
                    <a16:creationId xmlns:a16="http://schemas.microsoft.com/office/drawing/2014/main" id="{B3312BAC-4B84-4C0D-8570-0C8D12D961C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6" name="Connecteur droit 775">
                <a:extLst>
                  <a:ext uri="{FF2B5EF4-FFF2-40B4-BE49-F238E27FC236}">
                    <a16:creationId xmlns:a16="http://schemas.microsoft.com/office/drawing/2014/main" id="{B98C598B-7083-4CDA-8372-8DF92575522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9" name="Connecteur droit 778">
                <a:extLst>
                  <a:ext uri="{FF2B5EF4-FFF2-40B4-BE49-F238E27FC236}">
                    <a16:creationId xmlns:a16="http://schemas.microsoft.com/office/drawing/2014/main" id="{A9A0EFA6-6FA1-4236-82A5-8612464EF95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0" name="Connecteur droit 779">
                <a:extLst>
                  <a:ext uri="{FF2B5EF4-FFF2-40B4-BE49-F238E27FC236}">
                    <a16:creationId xmlns:a16="http://schemas.microsoft.com/office/drawing/2014/main" id="{0C9F26B4-E5D1-460F-B0DB-C886D3980A4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1" name="Connecteur droit 780">
                <a:extLst>
                  <a:ext uri="{FF2B5EF4-FFF2-40B4-BE49-F238E27FC236}">
                    <a16:creationId xmlns:a16="http://schemas.microsoft.com/office/drawing/2014/main" id="{0630D0AD-074B-475C-B105-20DA4E92098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2" name="Connecteur droit 781">
                <a:extLst>
                  <a:ext uri="{FF2B5EF4-FFF2-40B4-BE49-F238E27FC236}">
                    <a16:creationId xmlns:a16="http://schemas.microsoft.com/office/drawing/2014/main" id="{475242D9-798C-4419-8D96-5F05DD6C944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3" name="Connecteur droit 782">
                <a:extLst>
                  <a:ext uri="{FF2B5EF4-FFF2-40B4-BE49-F238E27FC236}">
                    <a16:creationId xmlns:a16="http://schemas.microsoft.com/office/drawing/2014/main" id="{8D4D0447-8063-4E3F-97E3-5A566263704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5" name="Connecteur droit 784">
                <a:extLst>
                  <a:ext uri="{FF2B5EF4-FFF2-40B4-BE49-F238E27FC236}">
                    <a16:creationId xmlns:a16="http://schemas.microsoft.com/office/drawing/2014/main" id="{5AE4B83B-6E41-4507-9A82-E43814BBD709}"/>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0" name="Connecteur droit 789">
                <a:extLst>
                  <a:ext uri="{FF2B5EF4-FFF2-40B4-BE49-F238E27FC236}">
                    <a16:creationId xmlns:a16="http://schemas.microsoft.com/office/drawing/2014/main" id="{770ED06F-949F-45EC-B3EA-07E43C4F2F0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1" name="Connecteur droit 790">
                <a:extLst>
                  <a:ext uri="{FF2B5EF4-FFF2-40B4-BE49-F238E27FC236}">
                    <a16:creationId xmlns:a16="http://schemas.microsoft.com/office/drawing/2014/main" id="{A5282066-A738-4BA1-A6CB-089D2265BA8F}"/>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2" name="Connecteur droit 791">
                <a:extLst>
                  <a:ext uri="{FF2B5EF4-FFF2-40B4-BE49-F238E27FC236}">
                    <a16:creationId xmlns:a16="http://schemas.microsoft.com/office/drawing/2014/main" id="{4F0BFB53-2D85-4F19-8F73-F34103C2E9C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3" name="Connecteur droit 792">
                <a:extLst>
                  <a:ext uri="{FF2B5EF4-FFF2-40B4-BE49-F238E27FC236}">
                    <a16:creationId xmlns:a16="http://schemas.microsoft.com/office/drawing/2014/main" id="{90E34A61-1298-4CC9-BD63-4E038FA9150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6" name="Connecteur droit 795">
                <a:extLst>
                  <a:ext uri="{FF2B5EF4-FFF2-40B4-BE49-F238E27FC236}">
                    <a16:creationId xmlns:a16="http://schemas.microsoft.com/office/drawing/2014/main" id="{FA476C00-863D-415D-8C83-D2998E65D6E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745" name="ZoneTexte 744">
            <a:extLst>
              <a:ext uri="{FF2B5EF4-FFF2-40B4-BE49-F238E27FC236}">
                <a16:creationId xmlns:a16="http://schemas.microsoft.com/office/drawing/2014/main" id="{CD61AE0B-7A44-432B-9062-73F87C6BC8B5}"/>
              </a:ext>
            </a:extLst>
          </p:cNvPr>
          <p:cNvSpPr txBox="1"/>
          <p:nvPr/>
        </p:nvSpPr>
        <p:spPr>
          <a:xfrm>
            <a:off x="690211" y="2186157"/>
            <a:ext cx="7107307" cy="2062103"/>
          </a:xfrm>
          <a:prstGeom prst="rect">
            <a:avLst/>
          </a:prstGeom>
          <a:noFill/>
        </p:spPr>
        <p:txBody>
          <a:bodyPr wrap="square" rtlCol="0">
            <a:spAutoFit/>
          </a:bodyPr>
          <a:lstStyle/>
          <a:p>
            <a:r>
              <a:rPr lang="fr-FR" sz="3200" b="1" dirty="0">
                <a:solidFill>
                  <a:schemeClr val="bg1"/>
                </a:solidFill>
                <a:highlight>
                  <a:srgbClr val="00B050"/>
                </a:highlight>
                <a:latin typeface="Open Sans"/>
              </a:rPr>
              <a:t>Faites attention</a:t>
            </a:r>
            <a:r>
              <a:rPr lang="fr-FR" sz="3200" b="1" dirty="0">
                <a:solidFill>
                  <a:schemeClr val="bg1"/>
                </a:solidFill>
                <a:latin typeface="Open Sans"/>
              </a:rPr>
              <a:t> </a:t>
            </a:r>
            <a:r>
              <a:rPr lang="fr-FR" sz="3200" b="1" dirty="0">
                <a:solidFill>
                  <a:srgbClr val="000000"/>
                </a:solidFill>
                <a:latin typeface="Open Sans"/>
              </a:rPr>
              <a:t>aux investissements et aux placements avec une promesse de gain </a:t>
            </a:r>
            <a:r>
              <a:rPr lang="fr-FR" sz="3200" b="1" u="heavy" dirty="0">
                <a:solidFill>
                  <a:srgbClr val="000000"/>
                </a:solidFill>
                <a:uFill>
                  <a:solidFill>
                    <a:srgbClr val="00B050"/>
                  </a:solidFill>
                </a:uFill>
                <a:latin typeface="Open Sans"/>
              </a:rPr>
              <a:t>trop belle pour être vraie.</a:t>
            </a:r>
          </a:p>
        </p:txBody>
      </p:sp>
      <p:pic>
        <p:nvPicPr>
          <p:cNvPr id="744" name="Image 743">
            <a:extLst>
              <a:ext uri="{FF2B5EF4-FFF2-40B4-BE49-F238E27FC236}">
                <a16:creationId xmlns:a16="http://schemas.microsoft.com/office/drawing/2014/main" id="{6E2F8DE3-B772-4327-8DF2-0FA9149D9D1F}"/>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2739985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40"/>
                                  </p:iterate>
                                  <p:childTnLst>
                                    <p:set>
                                      <p:cBhvr>
                                        <p:cTn id="6" dur="1" fill="hold">
                                          <p:stCondLst>
                                            <p:cond delay="0"/>
                                          </p:stCondLst>
                                        </p:cTn>
                                        <p:tgtEl>
                                          <p:spTgt spid="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iterate type="lt">
                                    <p:tmPct val="0"/>
                                  </p:iterate>
                                  <p:childTnLst>
                                    <p:animEffect transition="out" filter="fade">
                                      <p:cBhvr>
                                        <p:cTn id="10" dur="500"/>
                                        <p:tgtEl>
                                          <p:spTgt spid="745"/>
                                        </p:tgtEl>
                                      </p:cBhvr>
                                    </p:animEffect>
                                    <p:set>
                                      <p:cBhvr>
                                        <p:cTn id="11" dur="1" fill="hold">
                                          <p:stCondLst>
                                            <p:cond delay="499"/>
                                          </p:stCondLst>
                                        </p:cTn>
                                        <p:tgtEl>
                                          <p:spTgt spid="745"/>
                                        </p:tgtEl>
                                        <p:attrNameLst>
                                          <p:attrName>style.visibility</p:attrName>
                                        </p:attrNameLst>
                                      </p:cBhvr>
                                      <p:to>
                                        <p:strVal val="hidden"/>
                                      </p:to>
                                    </p:set>
                                  </p:childTnLst>
                                </p:cTn>
                              </p:par>
                              <p:par>
                                <p:cTn id="12" presetID="10" presetClass="entr" presetSubtype="0" fill="hold" nodeType="withEffect">
                                  <p:stCondLst>
                                    <p:cond delay="250"/>
                                  </p:stCondLst>
                                  <p:childTnLst>
                                    <p:set>
                                      <p:cBhvr>
                                        <p:cTn id="13" dur="1" fill="hold">
                                          <p:stCondLst>
                                            <p:cond delay="0"/>
                                          </p:stCondLst>
                                        </p:cTn>
                                        <p:tgtEl>
                                          <p:spTgt spid="746"/>
                                        </p:tgtEl>
                                        <p:attrNameLst>
                                          <p:attrName>style.visibility</p:attrName>
                                        </p:attrNameLst>
                                      </p:cBhvr>
                                      <p:to>
                                        <p:strVal val="visible"/>
                                      </p:to>
                                    </p:set>
                                    <p:animEffect transition="in" filter="fade">
                                      <p:cBhvr>
                                        <p:cTn id="14" dur="500"/>
                                        <p:tgtEl>
                                          <p:spTgt spid="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 grpId="0"/>
      <p:bldP spid="74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606489" y="480060"/>
            <a:ext cx="10963469" cy="5943600"/>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799984" y="668482"/>
            <a:ext cx="10590245" cy="5598367"/>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5296133" y="1876706"/>
            <a:ext cx="2642606" cy="1617576"/>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5514437" y="2030418"/>
            <a:ext cx="1165216" cy="2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b="1" dirty="0">
                <a:solidFill>
                  <a:srgbClr val="0070C0"/>
                </a:solidFill>
              </a:rPr>
              <a:t>FRAUDE AU FAUX CONSEILLER</a:t>
            </a:r>
          </a:p>
          <a:p>
            <a:pPr algn="ctr"/>
            <a:endParaRPr lang="fr-FR" sz="400" dirty="0">
              <a:solidFill>
                <a:srgbClr val="0070C0"/>
              </a:solidFill>
            </a:endParaRPr>
          </a:p>
        </p:txBody>
      </p:sp>
      <p:grpSp>
        <p:nvGrpSpPr>
          <p:cNvPr id="7" name="Groupe 6">
            <a:extLst>
              <a:ext uri="{FF2B5EF4-FFF2-40B4-BE49-F238E27FC236}">
                <a16:creationId xmlns:a16="http://schemas.microsoft.com/office/drawing/2014/main" id="{BC5EA818-01B1-489A-8BB0-E74FC7D4E4B1}"/>
              </a:ext>
            </a:extLst>
          </p:cNvPr>
          <p:cNvGrpSpPr/>
          <p:nvPr/>
        </p:nvGrpSpPr>
        <p:grpSpPr>
          <a:xfrm>
            <a:off x="5513508" y="2361587"/>
            <a:ext cx="1166146" cy="972071"/>
            <a:chOff x="5513508" y="2361587"/>
            <a:chExt cx="1166146" cy="972071"/>
          </a:xfrm>
        </p:grpSpPr>
        <p:grpSp>
          <p:nvGrpSpPr>
            <p:cNvPr id="550" name="Groupe 549">
              <a:extLst>
                <a:ext uri="{FF2B5EF4-FFF2-40B4-BE49-F238E27FC236}">
                  <a16:creationId xmlns:a16="http://schemas.microsoft.com/office/drawing/2014/main" id="{CCFC8835-44AF-41A9-8574-190504AFC5FC}"/>
                </a:ext>
              </a:extLst>
            </p:cNvPr>
            <p:cNvGrpSpPr/>
            <p:nvPr/>
          </p:nvGrpSpPr>
          <p:grpSpPr>
            <a:xfrm>
              <a:off x="6050351" y="2361587"/>
              <a:ext cx="629303" cy="296640"/>
              <a:chOff x="3228428" y="3557482"/>
              <a:chExt cx="369641" cy="177380"/>
            </a:xfrm>
          </p:grpSpPr>
          <p:cxnSp>
            <p:nvCxnSpPr>
              <p:cNvPr id="627" name="Connecteur droit 626">
                <a:extLst>
                  <a:ext uri="{FF2B5EF4-FFF2-40B4-BE49-F238E27FC236}">
                    <a16:creationId xmlns:a16="http://schemas.microsoft.com/office/drawing/2014/main" id="{6F6DB5B9-AA52-416F-8126-04B0F3D002B5}"/>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8" name="Connecteur droit 627">
                <a:extLst>
                  <a:ext uri="{FF2B5EF4-FFF2-40B4-BE49-F238E27FC236}">
                    <a16:creationId xmlns:a16="http://schemas.microsoft.com/office/drawing/2014/main" id="{02B9EA03-7009-4172-85B4-787D79C2C0C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9" name="Connecteur droit 628">
                <a:extLst>
                  <a:ext uri="{FF2B5EF4-FFF2-40B4-BE49-F238E27FC236}">
                    <a16:creationId xmlns:a16="http://schemas.microsoft.com/office/drawing/2014/main" id="{96CE9233-56B9-4C4B-8106-E8A76BA3E97C}"/>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0" name="Connecteur droit 629">
                <a:extLst>
                  <a:ext uri="{FF2B5EF4-FFF2-40B4-BE49-F238E27FC236}">
                    <a16:creationId xmlns:a16="http://schemas.microsoft.com/office/drawing/2014/main" id="{CC58CE47-357A-4B4E-B358-9C0B3141ED7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1" name="Connecteur droit 630">
                <a:extLst>
                  <a:ext uri="{FF2B5EF4-FFF2-40B4-BE49-F238E27FC236}">
                    <a16:creationId xmlns:a16="http://schemas.microsoft.com/office/drawing/2014/main" id="{B57968BD-D168-4C82-88CE-ECDA63B5D5F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2" name="Connecteur droit 631">
                <a:extLst>
                  <a:ext uri="{FF2B5EF4-FFF2-40B4-BE49-F238E27FC236}">
                    <a16:creationId xmlns:a16="http://schemas.microsoft.com/office/drawing/2014/main" id="{59C5332C-F292-4704-A43F-DF773D2664AF}"/>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3" name="Connecteur droit 632">
                <a:extLst>
                  <a:ext uri="{FF2B5EF4-FFF2-40B4-BE49-F238E27FC236}">
                    <a16:creationId xmlns:a16="http://schemas.microsoft.com/office/drawing/2014/main" id="{428D0AAB-44FB-4057-B8B9-45DF67C0B3A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4" name="Connecteur droit 633">
                <a:extLst>
                  <a:ext uri="{FF2B5EF4-FFF2-40B4-BE49-F238E27FC236}">
                    <a16:creationId xmlns:a16="http://schemas.microsoft.com/office/drawing/2014/main" id="{718FC002-0F58-4408-9814-02FAD24070F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5" name="Connecteur droit 634">
                <a:extLst>
                  <a:ext uri="{FF2B5EF4-FFF2-40B4-BE49-F238E27FC236}">
                    <a16:creationId xmlns:a16="http://schemas.microsoft.com/office/drawing/2014/main" id="{82CE8AE3-2B7E-45BA-875F-D86F3574E41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6" name="Connecteur droit 635">
                <a:extLst>
                  <a:ext uri="{FF2B5EF4-FFF2-40B4-BE49-F238E27FC236}">
                    <a16:creationId xmlns:a16="http://schemas.microsoft.com/office/drawing/2014/main" id="{323BB7D9-D2C2-4591-9084-FA3EE1DC564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7" name="Connecteur droit 636">
                <a:extLst>
                  <a:ext uri="{FF2B5EF4-FFF2-40B4-BE49-F238E27FC236}">
                    <a16:creationId xmlns:a16="http://schemas.microsoft.com/office/drawing/2014/main" id="{443F311F-8F84-41BF-BA2D-3EE42DDDFB5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8" name="Connecteur droit 637">
                <a:extLst>
                  <a:ext uri="{FF2B5EF4-FFF2-40B4-BE49-F238E27FC236}">
                    <a16:creationId xmlns:a16="http://schemas.microsoft.com/office/drawing/2014/main" id="{476777FB-BBA5-40EC-BDFB-30CF912AA73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9" name="Connecteur droit 638">
                <a:extLst>
                  <a:ext uri="{FF2B5EF4-FFF2-40B4-BE49-F238E27FC236}">
                    <a16:creationId xmlns:a16="http://schemas.microsoft.com/office/drawing/2014/main" id="{7FA47CED-CE8A-4E8B-A597-8174E5CF4B1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0" name="Connecteur droit 639">
                <a:extLst>
                  <a:ext uri="{FF2B5EF4-FFF2-40B4-BE49-F238E27FC236}">
                    <a16:creationId xmlns:a16="http://schemas.microsoft.com/office/drawing/2014/main" id="{62033AD0-5220-4530-B6C6-4DB4EF1C14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2" name="Groupe 551">
              <a:extLst>
                <a:ext uri="{FF2B5EF4-FFF2-40B4-BE49-F238E27FC236}">
                  <a16:creationId xmlns:a16="http://schemas.microsoft.com/office/drawing/2014/main" id="{205DF9F3-E20B-4CF2-A8F3-4D9D7A42FA1C}"/>
                </a:ext>
              </a:extLst>
            </p:cNvPr>
            <p:cNvGrpSpPr/>
            <p:nvPr/>
          </p:nvGrpSpPr>
          <p:grpSpPr>
            <a:xfrm>
              <a:off x="5514437" y="2361587"/>
              <a:ext cx="581599" cy="296640"/>
              <a:chOff x="3228428" y="3557482"/>
              <a:chExt cx="369641" cy="177380"/>
            </a:xfrm>
          </p:grpSpPr>
          <p:cxnSp>
            <p:nvCxnSpPr>
              <p:cNvPr id="613" name="Connecteur droit 612">
                <a:extLst>
                  <a:ext uri="{FF2B5EF4-FFF2-40B4-BE49-F238E27FC236}">
                    <a16:creationId xmlns:a16="http://schemas.microsoft.com/office/drawing/2014/main" id="{37A14448-27A4-475A-8179-2BEECFE4AA7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4" name="Connecteur droit 613">
                <a:extLst>
                  <a:ext uri="{FF2B5EF4-FFF2-40B4-BE49-F238E27FC236}">
                    <a16:creationId xmlns:a16="http://schemas.microsoft.com/office/drawing/2014/main" id="{A46F426F-652D-43F5-88B2-2780546232A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5" name="Connecteur droit 614">
                <a:extLst>
                  <a:ext uri="{FF2B5EF4-FFF2-40B4-BE49-F238E27FC236}">
                    <a16:creationId xmlns:a16="http://schemas.microsoft.com/office/drawing/2014/main" id="{A3B8754D-C4DF-4A4F-9C30-E5565D13F77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6" name="Connecteur droit 615">
                <a:extLst>
                  <a:ext uri="{FF2B5EF4-FFF2-40B4-BE49-F238E27FC236}">
                    <a16:creationId xmlns:a16="http://schemas.microsoft.com/office/drawing/2014/main" id="{AFC3C1AB-B30B-4729-8E58-4C47BECB5F55}"/>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7" name="Connecteur droit 616">
                <a:extLst>
                  <a:ext uri="{FF2B5EF4-FFF2-40B4-BE49-F238E27FC236}">
                    <a16:creationId xmlns:a16="http://schemas.microsoft.com/office/drawing/2014/main" id="{295A7348-03D6-4545-B5BF-07AF01F9BDD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8" name="Connecteur droit 617">
                <a:extLst>
                  <a:ext uri="{FF2B5EF4-FFF2-40B4-BE49-F238E27FC236}">
                    <a16:creationId xmlns:a16="http://schemas.microsoft.com/office/drawing/2014/main" id="{5916F7CC-A2D4-4DF8-92EA-4077DA4E273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9" name="Connecteur droit 618">
                <a:extLst>
                  <a:ext uri="{FF2B5EF4-FFF2-40B4-BE49-F238E27FC236}">
                    <a16:creationId xmlns:a16="http://schemas.microsoft.com/office/drawing/2014/main" id="{5E4DF543-4E10-4E88-91C6-D763C4DCEA62}"/>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0" name="Connecteur droit 619">
                <a:extLst>
                  <a:ext uri="{FF2B5EF4-FFF2-40B4-BE49-F238E27FC236}">
                    <a16:creationId xmlns:a16="http://schemas.microsoft.com/office/drawing/2014/main" id="{482AF918-0C51-468A-88A3-8DF63AC1FDDF}"/>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1" name="Connecteur droit 620">
                <a:extLst>
                  <a:ext uri="{FF2B5EF4-FFF2-40B4-BE49-F238E27FC236}">
                    <a16:creationId xmlns:a16="http://schemas.microsoft.com/office/drawing/2014/main" id="{8183CC79-389E-48CD-A069-DF1110DC7F3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2" name="Connecteur droit 621">
                <a:extLst>
                  <a:ext uri="{FF2B5EF4-FFF2-40B4-BE49-F238E27FC236}">
                    <a16:creationId xmlns:a16="http://schemas.microsoft.com/office/drawing/2014/main" id="{3B92F6EC-BA18-4EF2-910D-F13FD4ABA84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3" name="Connecteur droit 622">
                <a:extLst>
                  <a:ext uri="{FF2B5EF4-FFF2-40B4-BE49-F238E27FC236}">
                    <a16:creationId xmlns:a16="http://schemas.microsoft.com/office/drawing/2014/main" id="{A5C57EEF-611B-4AA7-82F4-2B0B3ED33159}"/>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4" name="Connecteur droit 623">
                <a:extLst>
                  <a:ext uri="{FF2B5EF4-FFF2-40B4-BE49-F238E27FC236}">
                    <a16:creationId xmlns:a16="http://schemas.microsoft.com/office/drawing/2014/main" id="{FAE58C7C-97B4-49E1-8FAF-DB906E770F1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5" name="Connecteur droit 624">
                <a:extLst>
                  <a:ext uri="{FF2B5EF4-FFF2-40B4-BE49-F238E27FC236}">
                    <a16:creationId xmlns:a16="http://schemas.microsoft.com/office/drawing/2014/main" id="{47328DA1-5163-4B47-BC62-7407CF3B4E46}"/>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6" name="Connecteur droit 625">
                <a:extLst>
                  <a:ext uri="{FF2B5EF4-FFF2-40B4-BE49-F238E27FC236}">
                    <a16:creationId xmlns:a16="http://schemas.microsoft.com/office/drawing/2014/main" id="{27091046-A8CE-48D2-94B7-647DA5F1974E}"/>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3" name="Groupe 552">
              <a:extLst>
                <a:ext uri="{FF2B5EF4-FFF2-40B4-BE49-F238E27FC236}">
                  <a16:creationId xmlns:a16="http://schemas.microsoft.com/office/drawing/2014/main" id="{33036F6F-2968-469D-826A-4F13A2DF8804}"/>
                </a:ext>
              </a:extLst>
            </p:cNvPr>
            <p:cNvGrpSpPr/>
            <p:nvPr/>
          </p:nvGrpSpPr>
          <p:grpSpPr>
            <a:xfrm>
              <a:off x="6050351" y="2697695"/>
              <a:ext cx="629303" cy="296640"/>
              <a:chOff x="3228428" y="3557482"/>
              <a:chExt cx="369641" cy="177380"/>
            </a:xfrm>
          </p:grpSpPr>
          <p:cxnSp>
            <p:nvCxnSpPr>
              <p:cNvPr id="599" name="Connecteur droit 598">
                <a:extLst>
                  <a:ext uri="{FF2B5EF4-FFF2-40B4-BE49-F238E27FC236}">
                    <a16:creationId xmlns:a16="http://schemas.microsoft.com/office/drawing/2014/main" id="{D6CFCA1C-65E1-46C5-BA78-080724EC4E21}"/>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0" name="Connecteur droit 599">
                <a:extLst>
                  <a:ext uri="{FF2B5EF4-FFF2-40B4-BE49-F238E27FC236}">
                    <a16:creationId xmlns:a16="http://schemas.microsoft.com/office/drawing/2014/main" id="{AF2B7163-B730-4168-A468-7EE9D04FFB03}"/>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1" name="Connecteur droit 600">
                <a:extLst>
                  <a:ext uri="{FF2B5EF4-FFF2-40B4-BE49-F238E27FC236}">
                    <a16:creationId xmlns:a16="http://schemas.microsoft.com/office/drawing/2014/main" id="{A690EB1A-2201-4713-AC27-534DD797FA8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2" name="Connecteur droit 601">
                <a:extLst>
                  <a:ext uri="{FF2B5EF4-FFF2-40B4-BE49-F238E27FC236}">
                    <a16:creationId xmlns:a16="http://schemas.microsoft.com/office/drawing/2014/main" id="{EEAD339F-2228-4849-90F0-47EF5B55262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3" name="Connecteur droit 602">
                <a:extLst>
                  <a:ext uri="{FF2B5EF4-FFF2-40B4-BE49-F238E27FC236}">
                    <a16:creationId xmlns:a16="http://schemas.microsoft.com/office/drawing/2014/main" id="{2289A5CC-E0E2-4404-A12A-DDD0EBE47E8C}"/>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4" name="Connecteur droit 603">
                <a:extLst>
                  <a:ext uri="{FF2B5EF4-FFF2-40B4-BE49-F238E27FC236}">
                    <a16:creationId xmlns:a16="http://schemas.microsoft.com/office/drawing/2014/main" id="{BBC40741-A6C3-4B04-A772-2BB39A7E804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5" name="Connecteur droit 604">
                <a:extLst>
                  <a:ext uri="{FF2B5EF4-FFF2-40B4-BE49-F238E27FC236}">
                    <a16:creationId xmlns:a16="http://schemas.microsoft.com/office/drawing/2014/main" id="{43CEBA6B-3D2B-4E66-BFE4-AF37E904ADB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6" name="Connecteur droit 605">
                <a:extLst>
                  <a:ext uri="{FF2B5EF4-FFF2-40B4-BE49-F238E27FC236}">
                    <a16:creationId xmlns:a16="http://schemas.microsoft.com/office/drawing/2014/main" id="{A20CA428-CF7C-468B-9FDF-CB0BC8656E7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7" name="Connecteur droit 606">
                <a:extLst>
                  <a:ext uri="{FF2B5EF4-FFF2-40B4-BE49-F238E27FC236}">
                    <a16:creationId xmlns:a16="http://schemas.microsoft.com/office/drawing/2014/main" id="{0E035E4C-E611-476D-A5F6-2682ECC1447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8" name="Connecteur droit 607">
                <a:extLst>
                  <a:ext uri="{FF2B5EF4-FFF2-40B4-BE49-F238E27FC236}">
                    <a16:creationId xmlns:a16="http://schemas.microsoft.com/office/drawing/2014/main" id="{AB5F0A1E-BA19-4AD3-9797-443861290F87}"/>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9" name="Connecteur droit 608">
                <a:extLst>
                  <a:ext uri="{FF2B5EF4-FFF2-40B4-BE49-F238E27FC236}">
                    <a16:creationId xmlns:a16="http://schemas.microsoft.com/office/drawing/2014/main" id="{476F08DB-477C-47D2-BE86-C5D998E3E98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0" name="Connecteur droit 609">
                <a:extLst>
                  <a:ext uri="{FF2B5EF4-FFF2-40B4-BE49-F238E27FC236}">
                    <a16:creationId xmlns:a16="http://schemas.microsoft.com/office/drawing/2014/main" id="{B7DE668A-854E-46EA-ABF2-63DC55DDCBE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1" name="Connecteur droit 610">
                <a:extLst>
                  <a:ext uri="{FF2B5EF4-FFF2-40B4-BE49-F238E27FC236}">
                    <a16:creationId xmlns:a16="http://schemas.microsoft.com/office/drawing/2014/main" id="{AE6CCF02-8F8C-45C8-A3D6-64A73624C8F9}"/>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2" name="Connecteur droit 611">
                <a:extLst>
                  <a:ext uri="{FF2B5EF4-FFF2-40B4-BE49-F238E27FC236}">
                    <a16:creationId xmlns:a16="http://schemas.microsoft.com/office/drawing/2014/main" id="{A362680C-9C54-4E09-A129-202D27D0086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4" name="Groupe 553">
              <a:extLst>
                <a:ext uri="{FF2B5EF4-FFF2-40B4-BE49-F238E27FC236}">
                  <a16:creationId xmlns:a16="http://schemas.microsoft.com/office/drawing/2014/main" id="{0FAFB553-A7C4-4DBB-B5EF-4F30486513C6}"/>
                </a:ext>
              </a:extLst>
            </p:cNvPr>
            <p:cNvGrpSpPr/>
            <p:nvPr/>
          </p:nvGrpSpPr>
          <p:grpSpPr>
            <a:xfrm>
              <a:off x="5514437" y="2697695"/>
              <a:ext cx="581599" cy="296640"/>
              <a:chOff x="3228428" y="3557482"/>
              <a:chExt cx="369641" cy="177380"/>
            </a:xfrm>
          </p:grpSpPr>
          <p:cxnSp>
            <p:nvCxnSpPr>
              <p:cNvPr id="585" name="Connecteur droit 584">
                <a:extLst>
                  <a:ext uri="{FF2B5EF4-FFF2-40B4-BE49-F238E27FC236}">
                    <a16:creationId xmlns:a16="http://schemas.microsoft.com/office/drawing/2014/main" id="{B4FEF889-BD10-433C-9363-3754FB4F087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6" name="Connecteur droit 585">
                <a:extLst>
                  <a:ext uri="{FF2B5EF4-FFF2-40B4-BE49-F238E27FC236}">
                    <a16:creationId xmlns:a16="http://schemas.microsoft.com/office/drawing/2014/main" id="{5CF25E8A-B093-4597-BCFB-9EA79EAB29CC}"/>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7" name="Connecteur droit 586">
                <a:extLst>
                  <a:ext uri="{FF2B5EF4-FFF2-40B4-BE49-F238E27FC236}">
                    <a16:creationId xmlns:a16="http://schemas.microsoft.com/office/drawing/2014/main" id="{D9196649-D3FE-4050-B412-118DC5D24DF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8" name="Connecteur droit 587">
                <a:extLst>
                  <a:ext uri="{FF2B5EF4-FFF2-40B4-BE49-F238E27FC236}">
                    <a16:creationId xmlns:a16="http://schemas.microsoft.com/office/drawing/2014/main" id="{2EE4CA89-F4A0-4268-9DF5-56EFD402095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9" name="Connecteur droit 588">
                <a:extLst>
                  <a:ext uri="{FF2B5EF4-FFF2-40B4-BE49-F238E27FC236}">
                    <a16:creationId xmlns:a16="http://schemas.microsoft.com/office/drawing/2014/main" id="{6D9963C5-749E-4168-8E63-C07F35701FB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0" name="Connecteur droit 589">
                <a:extLst>
                  <a:ext uri="{FF2B5EF4-FFF2-40B4-BE49-F238E27FC236}">
                    <a16:creationId xmlns:a16="http://schemas.microsoft.com/office/drawing/2014/main" id="{9B2308B5-E92A-4490-A7FC-0337F224690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1" name="Connecteur droit 590">
                <a:extLst>
                  <a:ext uri="{FF2B5EF4-FFF2-40B4-BE49-F238E27FC236}">
                    <a16:creationId xmlns:a16="http://schemas.microsoft.com/office/drawing/2014/main" id="{99732A08-E5F9-478F-93F5-7E3B4AB046F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2" name="Connecteur droit 591">
                <a:extLst>
                  <a:ext uri="{FF2B5EF4-FFF2-40B4-BE49-F238E27FC236}">
                    <a16:creationId xmlns:a16="http://schemas.microsoft.com/office/drawing/2014/main" id="{38672FBC-F922-485C-A6C0-3C775EC3F3C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3" name="Connecteur droit 592">
                <a:extLst>
                  <a:ext uri="{FF2B5EF4-FFF2-40B4-BE49-F238E27FC236}">
                    <a16:creationId xmlns:a16="http://schemas.microsoft.com/office/drawing/2014/main" id="{CC2A0129-20C1-47B8-8A9E-FEF1C295625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4" name="Connecteur droit 593">
                <a:extLst>
                  <a:ext uri="{FF2B5EF4-FFF2-40B4-BE49-F238E27FC236}">
                    <a16:creationId xmlns:a16="http://schemas.microsoft.com/office/drawing/2014/main" id="{F19A7B56-85BF-4ADE-995E-DE6FA1AC48D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5" name="Connecteur droit 594">
                <a:extLst>
                  <a:ext uri="{FF2B5EF4-FFF2-40B4-BE49-F238E27FC236}">
                    <a16:creationId xmlns:a16="http://schemas.microsoft.com/office/drawing/2014/main" id="{1C67BD8C-5E06-4F86-8D31-D726BD285A52}"/>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6" name="Connecteur droit 595">
                <a:extLst>
                  <a:ext uri="{FF2B5EF4-FFF2-40B4-BE49-F238E27FC236}">
                    <a16:creationId xmlns:a16="http://schemas.microsoft.com/office/drawing/2014/main" id="{01891A68-F28C-4609-BF8A-E46970409432}"/>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7" name="Connecteur droit 596">
                <a:extLst>
                  <a:ext uri="{FF2B5EF4-FFF2-40B4-BE49-F238E27FC236}">
                    <a16:creationId xmlns:a16="http://schemas.microsoft.com/office/drawing/2014/main" id="{9687F8BE-D1BC-4147-A42A-301DE99C63C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8" name="Connecteur droit 597">
                <a:extLst>
                  <a:ext uri="{FF2B5EF4-FFF2-40B4-BE49-F238E27FC236}">
                    <a16:creationId xmlns:a16="http://schemas.microsoft.com/office/drawing/2014/main" id="{AB0143A0-2C25-4CCD-A492-D60978A7015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5" name="Groupe 554">
              <a:extLst>
                <a:ext uri="{FF2B5EF4-FFF2-40B4-BE49-F238E27FC236}">
                  <a16:creationId xmlns:a16="http://schemas.microsoft.com/office/drawing/2014/main" id="{9BFC0FF9-0DE6-4997-AB48-B5B0D3A1DE84}"/>
                </a:ext>
              </a:extLst>
            </p:cNvPr>
            <p:cNvGrpSpPr/>
            <p:nvPr/>
          </p:nvGrpSpPr>
          <p:grpSpPr>
            <a:xfrm>
              <a:off x="6049422" y="3037018"/>
              <a:ext cx="629303" cy="296640"/>
              <a:chOff x="3228428" y="3557482"/>
              <a:chExt cx="369641" cy="177380"/>
            </a:xfrm>
          </p:grpSpPr>
          <p:cxnSp>
            <p:nvCxnSpPr>
              <p:cNvPr id="571" name="Connecteur droit 570">
                <a:extLst>
                  <a:ext uri="{FF2B5EF4-FFF2-40B4-BE49-F238E27FC236}">
                    <a16:creationId xmlns:a16="http://schemas.microsoft.com/office/drawing/2014/main" id="{A2BD426B-C4C9-4C44-979F-ACD2587FF4E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2" name="Connecteur droit 571">
                <a:extLst>
                  <a:ext uri="{FF2B5EF4-FFF2-40B4-BE49-F238E27FC236}">
                    <a16:creationId xmlns:a16="http://schemas.microsoft.com/office/drawing/2014/main" id="{FF218AFC-DD7F-4030-B0FA-13896B2CFD7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3" name="Connecteur droit 572">
                <a:extLst>
                  <a:ext uri="{FF2B5EF4-FFF2-40B4-BE49-F238E27FC236}">
                    <a16:creationId xmlns:a16="http://schemas.microsoft.com/office/drawing/2014/main" id="{A3DBD2BE-D2B5-47DD-B65B-C3D406FF18C6}"/>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4" name="Connecteur droit 573">
                <a:extLst>
                  <a:ext uri="{FF2B5EF4-FFF2-40B4-BE49-F238E27FC236}">
                    <a16:creationId xmlns:a16="http://schemas.microsoft.com/office/drawing/2014/main" id="{090A996E-C762-41D6-92DB-9B32DD45541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5" name="Connecteur droit 574">
                <a:extLst>
                  <a:ext uri="{FF2B5EF4-FFF2-40B4-BE49-F238E27FC236}">
                    <a16:creationId xmlns:a16="http://schemas.microsoft.com/office/drawing/2014/main" id="{29599D16-7101-401A-AE1A-8AD8BCECDE66}"/>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6" name="Connecteur droit 575">
                <a:extLst>
                  <a:ext uri="{FF2B5EF4-FFF2-40B4-BE49-F238E27FC236}">
                    <a16:creationId xmlns:a16="http://schemas.microsoft.com/office/drawing/2014/main" id="{D2446ABC-AEE4-4D78-9E23-BECD31C6AC1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7" name="Connecteur droit 576">
                <a:extLst>
                  <a:ext uri="{FF2B5EF4-FFF2-40B4-BE49-F238E27FC236}">
                    <a16:creationId xmlns:a16="http://schemas.microsoft.com/office/drawing/2014/main" id="{C6F98453-2A6A-4EE9-BC5D-3A317FC5C1A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8" name="Connecteur droit 577">
                <a:extLst>
                  <a:ext uri="{FF2B5EF4-FFF2-40B4-BE49-F238E27FC236}">
                    <a16:creationId xmlns:a16="http://schemas.microsoft.com/office/drawing/2014/main" id="{11E9C0C9-4E54-4C48-90B1-86DE3AA0055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9" name="Connecteur droit 578">
                <a:extLst>
                  <a:ext uri="{FF2B5EF4-FFF2-40B4-BE49-F238E27FC236}">
                    <a16:creationId xmlns:a16="http://schemas.microsoft.com/office/drawing/2014/main" id="{96D71EC0-B88D-4B77-8059-784A139623D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0" name="Connecteur droit 579">
                <a:extLst>
                  <a:ext uri="{FF2B5EF4-FFF2-40B4-BE49-F238E27FC236}">
                    <a16:creationId xmlns:a16="http://schemas.microsoft.com/office/drawing/2014/main" id="{8775167F-504B-45B7-B6D1-A379DDFA7D9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1" name="Connecteur droit 580">
                <a:extLst>
                  <a:ext uri="{FF2B5EF4-FFF2-40B4-BE49-F238E27FC236}">
                    <a16:creationId xmlns:a16="http://schemas.microsoft.com/office/drawing/2014/main" id="{C401FF66-2125-4368-B750-9E05D774609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2" name="Connecteur droit 581">
                <a:extLst>
                  <a:ext uri="{FF2B5EF4-FFF2-40B4-BE49-F238E27FC236}">
                    <a16:creationId xmlns:a16="http://schemas.microsoft.com/office/drawing/2014/main" id="{509CD0B0-5B2D-43B5-BFB9-5041C25A6687}"/>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3" name="Connecteur droit 582">
                <a:extLst>
                  <a:ext uri="{FF2B5EF4-FFF2-40B4-BE49-F238E27FC236}">
                    <a16:creationId xmlns:a16="http://schemas.microsoft.com/office/drawing/2014/main" id="{516FEA79-1EF1-4996-9ECA-CBBD33F973D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4" name="Connecteur droit 583">
                <a:extLst>
                  <a:ext uri="{FF2B5EF4-FFF2-40B4-BE49-F238E27FC236}">
                    <a16:creationId xmlns:a16="http://schemas.microsoft.com/office/drawing/2014/main" id="{920AD357-BF09-4EB9-BF72-4067AB9BDA44}"/>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556" name="Groupe 555">
              <a:extLst>
                <a:ext uri="{FF2B5EF4-FFF2-40B4-BE49-F238E27FC236}">
                  <a16:creationId xmlns:a16="http://schemas.microsoft.com/office/drawing/2014/main" id="{4728586E-3C5D-4C6C-A0E6-5675DD4BA240}"/>
                </a:ext>
              </a:extLst>
            </p:cNvPr>
            <p:cNvGrpSpPr/>
            <p:nvPr/>
          </p:nvGrpSpPr>
          <p:grpSpPr>
            <a:xfrm>
              <a:off x="5513508" y="3037018"/>
              <a:ext cx="581599" cy="296640"/>
              <a:chOff x="3228428" y="3557482"/>
              <a:chExt cx="369641" cy="177380"/>
            </a:xfrm>
          </p:grpSpPr>
          <p:cxnSp>
            <p:nvCxnSpPr>
              <p:cNvPr id="557" name="Connecteur droit 556">
                <a:extLst>
                  <a:ext uri="{FF2B5EF4-FFF2-40B4-BE49-F238E27FC236}">
                    <a16:creationId xmlns:a16="http://schemas.microsoft.com/office/drawing/2014/main" id="{29765EDE-2F14-435F-BFB8-352F0C387DC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8" name="Connecteur droit 557">
                <a:extLst>
                  <a:ext uri="{FF2B5EF4-FFF2-40B4-BE49-F238E27FC236}">
                    <a16:creationId xmlns:a16="http://schemas.microsoft.com/office/drawing/2014/main" id="{73A4B481-0B91-4FF4-9943-1143D1F0BD1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9" name="Connecteur droit 558">
                <a:extLst>
                  <a:ext uri="{FF2B5EF4-FFF2-40B4-BE49-F238E27FC236}">
                    <a16:creationId xmlns:a16="http://schemas.microsoft.com/office/drawing/2014/main" id="{1A576D23-8C9E-4C08-97E3-AF89CD93F7A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0" name="Connecteur droit 559">
                <a:extLst>
                  <a:ext uri="{FF2B5EF4-FFF2-40B4-BE49-F238E27FC236}">
                    <a16:creationId xmlns:a16="http://schemas.microsoft.com/office/drawing/2014/main" id="{03B18624-F117-4E1F-8202-DFDC5BBE7C1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1" name="Connecteur droit 560">
                <a:extLst>
                  <a:ext uri="{FF2B5EF4-FFF2-40B4-BE49-F238E27FC236}">
                    <a16:creationId xmlns:a16="http://schemas.microsoft.com/office/drawing/2014/main" id="{7BCDCF82-EA8C-4183-8D95-62800F40CCB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2" name="Connecteur droit 561">
                <a:extLst>
                  <a:ext uri="{FF2B5EF4-FFF2-40B4-BE49-F238E27FC236}">
                    <a16:creationId xmlns:a16="http://schemas.microsoft.com/office/drawing/2014/main" id="{9D4648DD-8C47-44AE-BFC0-ABB1E6910B0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3" name="Connecteur droit 562">
                <a:extLst>
                  <a:ext uri="{FF2B5EF4-FFF2-40B4-BE49-F238E27FC236}">
                    <a16:creationId xmlns:a16="http://schemas.microsoft.com/office/drawing/2014/main" id="{992EF837-3539-415D-B74A-FA4887E4296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4" name="Connecteur droit 563">
                <a:extLst>
                  <a:ext uri="{FF2B5EF4-FFF2-40B4-BE49-F238E27FC236}">
                    <a16:creationId xmlns:a16="http://schemas.microsoft.com/office/drawing/2014/main" id="{122F0B7E-5009-4172-B5B1-C8E6FBD3139C}"/>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5" name="Connecteur droit 564">
                <a:extLst>
                  <a:ext uri="{FF2B5EF4-FFF2-40B4-BE49-F238E27FC236}">
                    <a16:creationId xmlns:a16="http://schemas.microsoft.com/office/drawing/2014/main" id="{551E5521-A5F6-4682-8F0B-5A99E2524A53}"/>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6" name="Connecteur droit 565">
                <a:extLst>
                  <a:ext uri="{FF2B5EF4-FFF2-40B4-BE49-F238E27FC236}">
                    <a16:creationId xmlns:a16="http://schemas.microsoft.com/office/drawing/2014/main" id="{C72270B2-F8CF-497F-BCD0-07B472EAED2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7" name="Connecteur droit 566">
                <a:extLst>
                  <a:ext uri="{FF2B5EF4-FFF2-40B4-BE49-F238E27FC236}">
                    <a16:creationId xmlns:a16="http://schemas.microsoft.com/office/drawing/2014/main" id="{B4C8B786-6CC9-42A6-A5BB-BFC32C6BCD7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8" name="Connecteur droit 567">
                <a:extLst>
                  <a:ext uri="{FF2B5EF4-FFF2-40B4-BE49-F238E27FC236}">
                    <a16:creationId xmlns:a16="http://schemas.microsoft.com/office/drawing/2014/main" id="{B645B4B1-8089-489D-AA8A-CC2EDBB559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9" name="Connecteur droit 568">
                <a:extLst>
                  <a:ext uri="{FF2B5EF4-FFF2-40B4-BE49-F238E27FC236}">
                    <a16:creationId xmlns:a16="http://schemas.microsoft.com/office/drawing/2014/main" id="{D7B78948-6859-49D5-9209-4545C638EBA3}"/>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0" name="Connecteur droit 569">
                <a:extLst>
                  <a:ext uri="{FF2B5EF4-FFF2-40B4-BE49-F238E27FC236}">
                    <a16:creationId xmlns:a16="http://schemas.microsoft.com/office/drawing/2014/main" id="{61707B02-F9FE-4655-9AA5-F0C9453FEE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64892" y="2071036"/>
            <a:ext cx="1411461" cy="1411461"/>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4264755" y="4134464"/>
            <a:ext cx="2926815" cy="1791544"/>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4506537" y="4304707"/>
            <a:ext cx="1290534" cy="2690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b="1" dirty="0">
                <a:solidFill>
                  <a:srgbClr val="00B050"/>
                </a:solidFill>
              </a:rPr>
              <a:t>FRAUDE AUX FAUX INVESTISSEMENTS</a:t>
            </a:r>
          </a:p>
          <a:p>
            <a:pPr algn="ctr"/>
            <a:endParaRPr lang="fr-FR" sz="800" dirty="0"/>
          </a:p>
        </p:txBody>
      </p:sp>
      <p:grpSp>
        <p:nvGrpSpPr>
          <p:cNvPr id="3" name="Groupe 2">
            <a:extLst>
              <a:ext uri="{FF2B5EF4-FFF2-40B4-BE49-F238E27FC236}">
                <a16:creationId xmlns:a16="http://schemas.microsoft.com/office/drawing/2014/main" id="{56DBAEA6-95F1-45DF-AFD9-B094DEB51414}"/>
              </a:ext>
            </a:extLst>
          </p:cNvPr>
          <p:cNvGrpSpPr/>
          <p:nvPr/>
        </p:nvGrpSpPr>
        <p:grpSpPr>
          <a:xfrm>
            <a:off x="4505508" y="4671493"/>
            <a:ext cx="1291564" cy="1076616"/>
            <a:chOff x="4505508" y="4671493"/>
            <a:chExt cx="1291564" cy="1076616"/>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5100088" y="4671493"/>
              <a:ext cx="696984" cy="328543"/>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4506537" y="4671493"/>
              <a:ext cx="644149" cy="328543"/>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5100088" y="5043749"/>
              <a:ext cx="696984" cy="328543"/>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4506537" y="5043749"/>
              <a:ext cx="644149" cy="328543"/>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5099059" y="5419566"/>
              <a:ext cx="696984" cy="328543"/>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4505508" y="5419566"/>
              <a:ext cx="644149" cy="328543"/>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5808532" y="4402372"/>
            <a:ext cx="1412085" cy="1412085"/>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a:off x="7510362" y="3217829"/>
            <a:ext cx="2944068" cy="1802105"/>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a:off x="7753570" y="3389076"/>
            <a:ext cx="1298141" cy="270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b="1" dirty="0">
                <a:solidFill>
                  <a:srgbClr val="FF0000"/>
                </a:solidFill>
              </a:rPr>
              <a:t>FRAUDE AU FAUX COURSIER</a:t>
            </a:r>
          </a:p>
          <a:p>
            <a:pPr algn="ctr"/>
            <a:endParaRPr lang="fr-FR" sz="500" dirty="0">
              <a:solidFill>
                <a:srgbClr val="FF0000"/>
              </a:solidFill>
            </a:endParaRPr>
          </a:p>
        </p:txBody>
      </p:sp>
      <p:grpSp>
        <p:nvGrpSpPr>
          <p:cNvPr id="8" name="Groupe 7">
            <a:extLst>
              <a:ext uri="{FF2B5EF4-FFF2-40B4-BE49-F238E27FC236}">
                <a16:creationId xmlns:a16="http://schemas.microsoft.com/office/drawing/2014/main" id="{67C20D55-4442-499B-B958-E2000B329118}"/>
              </a:ext>
            </a:extLst>
          </p:cNvPr>
          <p:cNvGrpSpPr/>
          <p:nvPr/>
        </p:nvGrpSpPr>
        <p:grpSpPr>
          <a:xfrm>
            <a:off x="7752535" y="3758024"/>
            <a:ext cx="1299176" cy="1082963"/>
            <a:chOff x="7752535" y="3758024"/>
            <a:chExt cx="1299176" cy="1082963"/>
          </a:xfrm>
        </p:grpSpPr>
        <p:grpSp>
          <p:nvGrpSpPr>
            <p:cNvPr id="653" name="Groupe 652">
              <a:extLst>
                <a:ext uri="{FF2B5EF4-FFF2-40B4-BE49-F238E27FC236}">
                  <a16:creationId xmlns:a16="http://schemas.microsoft.com/office/drawing/2014/main" id="{9C3758B8-FFB2-4DB5-AE10-7EBC9E4E0E0F}"/>
                </a:ext>
              </a:extLst>
            </p:cNvPr>
            <p:cNvGrpSpPr/>
            <p:nvPr/>
          </p:nvGrpSpPr>
          <p:grpSpPr>
            <a:xfrm>
              <a:off x="8350619" y="3758024"/>
              <a:ext cx="701092" cy="330480"/>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a:off x="7753570" y="3758024"/>
              <a:ext cx="647946" cy="330480"/>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a:off x="8350619" y="4132474"/>
              <a:ext cx="701092" cy="330480"/>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a:off x="7753570" y="4132474"/>
              <a:ext cx="647946" cy="330480"/>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a:off x="8349584" y="4510507"/>
              <a:ext cx="701092" cy="330480"/>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a:off x="7752535" y="4510507"/>
              <a:ext cx="647946" cy="330480"/>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154693" y="3615386"/>
            <a:ext cx="1178970" cy="1178971"/>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3835675" y="1025551"/>
            <a:ext cx="4336584" cy="443518"/>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9024141" y="1126514"/>
            <a:ext cx="1144547" cy="1352790"/>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3574873" y="4249518"/>
            <a:ext cx="1141204" cy="1348839"/>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21072897">
            <a:off x="4413779" y="1765166"/>
            <a:ext cx="1137807" cy="1456022"/>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1351738" y="3825558"/>
            <a:ext cx="1484909" cy="1658049"/>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1">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2">
            <a:extLst>
              <a:ext uri="{28A0092B-C50C-407E-A947-70E740481C1C}">
                <a14:useLocalDpi xmlns:a14="http://schemas.microsoft.com/office/drawing/2010/main" val="0"/>
              </a:ext>
            </a:extLst>
          </a:blip>
          <a:srcRect l="2116" r="2011" b="22987"/>
          <a:stretch/>
        </p:blipFill>
        <p:spPr>
          <a:xfrm rot="831153">
            <a:off x="9507864" y="4096592"/>
            <a:ext cx="1653616" cy="1878805"/>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9943304" y="1818870"/>
            <a:ext cx="1092771" cy="1470279"/>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2205937" y="2458707"/>
            <a:ext cx="2492223" cy="1525524"/>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2411818" y="2603671"/>
            <a:ext cx="1098907" cy="229117"/>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2410942" y="2915995"/>
            <a:ext cx="1099783" cy="916753"/>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3645536" y="2947255"/>
            <a:ext cx="839512" cy="766145"/>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1032098" y="956552"/>
            <a:ext cx="1925631" cy="2337177"/>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2721743" y="1289497"/>
            <a:ext cx="816473" cy="854830"/>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8225098" y="1928192"/>
            <a:ext cx="994232" cy="104094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7760984" y="4816197"/>
            <a:ext cx="975984" cy="1021835"/>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395777">
            <a:off x="5915128" y="3327994"/>
            <a:ext cx="878802" cy="920087"/>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3159455" y="3779067"/>
            <a:ext cx="724293" cy="75832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2710799" y="1320757"/>
            <a:ext cx="820707" cy="820707"/>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7875033" y="4999687"/>
            <a:ext cx="743118" cy="743118"/>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8359945" y="2152117"/>
            <a:ext cx="681396" cy="681396"/>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3178453" y="3867827"/>
            <a:ext cx="692636" cy="692636"/>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608829">
            <a:off x="5881244" y="3326140"/>
            <a:ext cx="976468" cy="976468"/>
          </a:xfrm>
          <a:prstGeom prst="rect">
            <a:avLst/>
          </a:prstGeom>
        </p:spPr>
      </p:pic>
      <p:pic>
        <p:nvPicPr>
          <p:cNvPr id="746" name="Image 745">
            <a:extLst>
              <a:ext uri="{FF2B5EF4-FFF2-40B4-BE49-F238E27FC236}">
                <a16:creationId xmlns:a16="http://schemas.microsoft.com/office/drawing/2014/main" id="{10213210-7A29-40BE-8684-0AF000C64BD2}"/>
              </a:ext>
            </a:extLst>
          </p:cNvPr>
          <p:cNvPicPr>
            <a:picLocks noChangeAspect="1"/>
          </p:cNvPicPr>
          <p:nvPr/>
        </p:nvPicPr>
        <p:blipFill>
          <a:blip r:embed="rId24"/>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639039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15724564" y="-4600035"/>
            <a:ext cx="40635037" cy="22029379"/>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15007394" y="-3901667"/>
            <a:ext cx="39251718" cy="20749806"/>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1657148" y="576498"/>
            <a:ext cx="9794564" cy="5995389"/>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2466271" y="1146216"/>
            <a:ext cx="4318762" cy="9004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FRAUDE AU FAUX CONSEILLER</a:t>
            </a:r>
          </a:p>
        </p:txBody>
      </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59680" y="1296762"/>
            <a:ext cx="5231444" cy="5231445"/>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2165555" y="8944660"/>
            <a:ext cx="10847957" cy="6640185"/>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1269413" y="9575649"/>
            <a:ext cx="4783239" cy="9972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b="1" dirty="0">
                <a:solidFill>
                  <a:srgbClr val="00B050"/>
                </a:solidFill>
              </a:rPr>
              <a:t>FRAUDE AUX FAUX INVESTISSEMENTS</a:t>
            </a:r>
          </a:p>
          <a:p>
            <a:pPr algn="ctr"/>
            <a:endParaRPr lang="fr-FR" sz="800" dirty="0">
              <a:highlight>
                <a:srgbClr val="FFFF00"/>
              </a:highlight>
            </a:endParaRPr>
          </a:p>
        </p:txBody>
      </p:sp>
      <p:grpSp>
        <p:nvGrpSpPr>
          <p:cNvPr id="3" name="Groupe 2">
            <a:extLst>
              <a:ext uri="{FF2B5EF4-FFF2-40B4-BE49-F238E27FC236}">
                <a16:creationId xmlns:a16="http://schemas.microsoft.com/office/drawing/2014/main" id="{56DBAEA6-95F1-45DF-AFD9-B094DEB51414}"/>
              </a:ext>
            </a:extLst>
          </p:cNvPr>
          <p:cNvGrpSpPr/>
          <p:nvPr/>
        </p:nvGrpSpPr>
        <p:grpSpPr>
          <a:xfrm>
            <a:off x="-1273227" y="10935106"/>
            <a:ext cx="4787057" cy="3990373"/>
            <a:chOff x="4505508" y="4671493"/>
            <a:chExt cx="1291564" cy="1076616"/>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5100088" y="4671493"/>
              <a:ext cx="696984" cy="328543"/>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4506537" y="4671493"/>
              <a:ext cx="644149" cy="328543"/>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5100088" y="5043749"/>
              <a:ext cx="696984" cy="328543"/>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4506537" y="5043749"/>
              <a:ext cx="644149" cy="328543"/>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5099059" y="5419566"/>
              <a:ext cx="696984" cy="328543"/>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4505508" y="5419566"/>
              <a:ext cx="644149" cy="328543"/>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3556305" y="9937635"/>
            <a:ext cx="5233756" cy="5233757"/>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rot="21311177">
            <a:off x="11064795" y="7676721"/>
            <a:ext cx="10911903" cy="6679328"/>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rot="21311177">
            <a:off x="11788901" y="8499523"/>
            <a:ext cx="4811436" cy="10031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FF0000"/>
                </a:solidFill>
              </a:rPr>
              <a:t>FRAUDE AU FAUX COURSIER</a:t>
            </a:r>
          </a:p>
          <a:p>
            <a:pPr algn="ctr"/>
            <a:endParaRPr lang="fr-FR" dirty="0">
              <a:solidFill>
                <a:srgbClr val="FF0000"/>
              </a:solidFill>
            </a:endParaRPr>
          </a:p>
        </p:txBody>
      </p:sp>
      <p:grpSp>
        <p:nvGrpSpPr>
          <p:cNvPr id="11" name="Groupe 10">
            <a:extLst>
              <a:ext uri="{FF2B5EF4-FFF2-40B4-BE49-F238E27FC236}">
                <a16:creationId xmlns:a16="http://schemas.microsoft.com/office/drawing/2014/main" id="{BE9D8802-FA9A-49CE-AF2F-FBDB8A40F56E}"/>
              </a:ext>
            </a:extLst>
          </p:cNvPr>
          <p:cNvGrpSpPr/>
          <p:nvPr/>
        </p:nvGrpSpPr>
        <p:grpSpPr>
          <a:xfrm>
            <a:off x="11917208" y="9768930"/>
            <a:ext cx="5033502" cy="4198344"/>
            <a:chOff x="11917208" y="9768930"/>
            <a:chExt cx="5033502" cy="4198344"/>
          </a:xfrm>
        </p:grpSpPr>
        <p:grpSp>
          <p:nvGrpSpPr>
            <p:cNvPr id="653" name="Groupe 652">
              <a:extLst>
                <a:ext uri="{FF2B5EF4-FFF2-40B4-BE49-F238E27FC236}">
                  <a16:creationId xmlns:a16="http://schemas.microsoft.com/office/drawing/2014/main" id="{9C3758B8-FFB2-4DB5-AE10-7EBC9E4E0E0F}"/>
                </a:ext>
              </a:extLst>
            </p:cNvPr>
            <p:cNvGrpSpPr/>
            <p:nvPr/>
          </p:nvGrpSpPr>
          <p:grpSpPr>
            <a:xfrm rot="21311177">
              <a:off x="14121960" y="9768930"/>
              <a:ext cx="2598530" cy="1224892"/>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rot="21311177">
              <a:off x="11917208" y="9962894"/>
              <a:ext cx="2401550" cy="1224892"/>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rot="21311177">
              <a:off x="14238425" y="11151899"/>
              <a:ext cx="2598530" cy="1224892"/>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rot="21311177">
              <a:off x="12033672" y="11345863"/>
              <a:ext cx="2401550" cy="1224892"/>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rot="21311177">
              <a:off x="14352180" y="12548418"/>
              <a:ext cx="2598530" cy="1224892"/>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rot="21311177">
              <a:off x="12147428" y="12742382"/>
              <a:ext cx="2401550" cy="1224892"/>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311177">
            <a:off x="17176135" y="8912168"/>
            <a:ext cx="4369740" cy="4369740"/>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3755899" y="-2578225"/>
            <a:ext cx="16073129" cy="1643857"/>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15474649" y="-2204016"/>
            <a:ext cx="4242153" cy="5013985"/>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4722536" y="9371097"/>
            <a:ext cx="4229762" cy="4999341"/>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628001">
            <a:off x="-3462189" y="-323369"/>
            <a:ext cx="4217172" cy="5396605"/>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12962371" y="7799730"/>
            <a:ext cx="5503672" cy="6145398"/>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831153">
            <a:off x="17267521" y="8804291"/>
            <a:ext cx="6128968" cy="6963609"/>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18881437" y="362135"/>
            <a:ext cx="4050250" cy="5449447"/>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9796365" y="2733629"/>
            <a:ext cx="9237183" cy="5654207"/>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9033287" y="3270924"/>
            <a:ext cx="4072992" cy="8492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9036534" y="4428523"/>
            <a:ext cx="4076239" cy="3397856"/>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4460630" y="4544385"/>
            <a:ext cx="3111570" cy="2839642"/>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14147085" y="-2833963"/>
            <a:ext cx="7137165" cy="8662521"/>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7884580" y="-1599935"/>
            <a:ext cx="3026178" cy="3168345"/>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12513073" y="767326"/>
            <a:ext cx="3685025" cy="3858144"/>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9585466" y="12590899"/>
            <a:ext cx="3617390" cy="3787333"/>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21124340">
            <a:off x="4215760" y="6956617"/>
            <a:ext cx="3257195" cy="3410214"/>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6262243" y="7627416"/>
            <a:ext cx="2684522" cy="281064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7925143" y="-1484073"/>
            <a:ext cx="3041871" cy="3041871"/>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10161410" y="13028851"/>
            <a:ext cx="2754295" cy="2754295"/>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13012870" y="1597283"/>
            <a:ext cx="2525528" cy="2525528"/>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6191828" y="7956396"/>
            <a:ext cx="2567188" cy="2567188"/>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21337392">
            <a:off x="4090172" y="6949745"/>
            <a:ext cx="3619184" cy="3619184"/>
          </a:xfrm>
          <a:prstGeom prst="rect">
            <a:avLst/>
          </a:prstGeom>
        </p:spPr>
      </p:pic>
      <p:grpSp>
        <p:nvGrpSpPr>
          <p:cNvPr id="744" name="Groupe 743">
            <a:extLst>
              <a:ext uri="{FF2B5EF4-FFF2-40B4-BE49-F238E27FC236}">
                <a16:creationId xmlns:a16="http://schemas.microsoft.com/office/drawing/2014/main" id="{223C5C1F-4061-4F3D-A243-CE4B5D131CAF}"/>
              </a:ext>
            </a:extLst>
          </p:cNvPr>
          <p:cNvGrpSpPr/>
          <p:nvPr/>
        </p:nvGrpSpPr>
        <p:grpSpPr>
          <a:xfrm>
            <a:off x="2466271" y="2304321"/>
            <a:ext cx="4318762" cy="3600015"/>
            <a:chOff x="5513508" y="2361587"/>
            <a:chExt cx="1166146" cy="972071"/>
          </a:xfrm>
        </p:grpSpPr>
        <p:grpSp>
          <p:nvGrpSpPr>
            <p:cNvPr id="745" name="Groupe 744">
              <a:extLst>
                <a:ext uri="{FF2B5EF4-FFF2-40B4-BE49-F238E27FC236}">
                  <a16:creationId xmlns:a16="http://schemas.microsoft.com/office/drawing/2014/main" id="{D1336434-2FFB-41B7-AAD4-2100B748ECE8}"/>
                </a:ext>
              </a:extLst>
            </p:cNvPr>
            <p:cNvGrpSpPr/>
            <p:nvPr/>
          </p:nvGrpSpPr>
          <p:grpSpPr>
            <a:xfrm>
              <a:off x="6050351" y="2361587"/>
              <a:ext cx="629303" cy="296640"/>
              <a:chOff x="3228428" y="3557482"/>
              <a:chExt cx="369641" cy="177380"/>
            </a:xfrm>
          </p:grpSpPr>
          <p:cxnSp>
            <p:nvCxnSpPr>
              <p:cNvPr id="852" name="Connecteur droit 851">
                <a:extLst>
                  <a:ext uri="{FF2B5EF4-FFF2-40B4-BE49-F238E27FC236}">
                    <a16:creationId xmlns:a16="http://schemas.microsoft.com/office/drawing/2014/main" id="{E52A6A15-939C-44A0-9E30-628D62B942DE}"/>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3" name="Connecteur droit 852">
                <a:extLst>
                  <a:ext uri="{FF2B5EF4-FFF2-40B4-BE49-F238E27FC236}">
                    <a16:creationId xmlns:a16="http://schemas.microsoft.com/office/drawing/2014/main" id="{F454449E-38C7-4B6E-A8EE-580CEC3382B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4" name="Connecteur droit 853">
                <a:extLst>
                  <a:ext uri="{FF2B5EF4-FFF2-40B4-BE49-F238E27FC236}">
                    <a16:creationId xmlns:a16="http://schemas.microsoft.com/office/drawing/2014/main" id="{84CC67B1-9F58-4852-AFAB-9AECB7AD6E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5" name="Connecteur droit 854">
                <a:extLst>
                  <a:ext uri="{FF2B5EF4-FFF2-40B4-BE49-F238E27FC236}">
                    <a16:creationId xmlns:a16="http://schemas.microsoft.com/office/drawing/2014/main" id="{2D758BE1-7B8A-425B-9D39-50E7579E2FB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6" name="Connecteur droit 855">
                <a:extLst>
                  <a:ext uri="{FF2B5EF4-FFF2-40B4-BE49-F238E27FC236}">
                    <a16:creationId xmlns:a16="http://schemas.microsoft.com/office/drawing/2014/main" id="{1925F045-D261-46F0-AB84-7D142947145E}"/>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7" name="Connecteur droit 856">
                <a:extLst>
                  <a:ext uri="{FF2B5EF4-FFF2-40B4-BE49-F238E27FC236}">
                    <a16:creationId xmlns:a16="http://schemas.microsoft.com/office/drawing/2014/main" id="{E85DCF4A-9B25-464D-9145-F9978F20372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8" name="Connecteur droit 857">
                <a:extLst>
                  <a:ext uri="{FF2B5EF4-FFF2-40B4-BE49-F238E27FC236}">
                    <a16:creationId xmlns:a16="http://schemas.microsoft.com/office/drawing/2014/main" id="{A4B365C1-1D52-436F-8DA3-DDAE450C8E0B}"/>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9" name="Connecteur droit 858">
                <a:extLst>
                  <a:ext uri="{FF2B5EF4-FFF2-40B4-BE49-F238E27FC236}">
                    <a16:creationId xmlns:a16="http://schemas.microsoft.com/office/drawing/2014/main" id="{1C476CDE-D259-476D-873F-1029C028193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0" name="Connecteur droit 859">
                <a:extLst>
                  <a:ext uri="{FF2B5EF4-FFF2-40B4-BE49-F238E27FC236}">
                    <a16:creationId xmlns:a16="http://schemas.microsoft.com/office/drawing/2014/main" id="{956BC92B-3A70-412E-A2AA-7287539E124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1" name="Connecteur droit 860">
                <a:extLst>
                  <a:ext uri="{FF2B5EF4-FFF2-40B4-BE49-F238E27FC236}">
                    <a16:creationId xmlns:a16="http://schemas.microsoft.com/office/drawing/2014/main" id="{BB4166DA-87DC-420A-B8DB-9ACB805F1C5E}"/>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2" name="Connecteur droit 861">
                <a:extLst>
                  <a:ext uri="{FF2B5EF4-FFF2-40B4-BE49-F238E27FC236}">
                    <a16:creationId xmlns:a16="http://schemas.microsoft.com/office/drawing/2014/main" id="{8D3DFEE6-6C2A-4B90-8074-4CA4572DCD2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3" name="Connecteur droit 862">
                <a:extLst>
                  <a:ext uri="{FF2B5EF4-FFF2-40B4-BE49-F238E27FC236}">
                    <a16:creationId xmlns:a16="http://schemas.microsoft.com/office/drawing/2014/main" id="{F75536D0-8B1B-4E6F-9C44-69D6AB0289B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4" name="Connecteur droit 863">
                <a:extLst>
                  <a:ext uri="{FF2B5EF4-FFF2-40B4-BE49-F238E27FC236}">
                    <a16:creationId xmlns:a16="http://schemas.microsoft.com/office/drawing/2014/main" id="{8D7181C6-0EBC-4CA0-8B75-BDC17332D0E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5" name="Connecteur droit 864">
                <a:extLst>
                  <a:ext uri="{FF2B5EF4-FFF2-40B4-BE49-F238E27FC236}">
                    <a16:creationId xmlns:a16="http://schemas.microsoft.com/office/drawing/2014/main" id="{D06CB5D5-03A7-47AF-96B8-6856BDA60F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46" name="Groupe 745">
              <a:extLst>
                <a:ext uri="{FF2B5EF4-FFF2-40B4-BE49-F238E27FC236}">
                  <a16:creationId xmlns:a16="http://schemas.microsoft.com/office/drawing/2014/main" id="{1D09F5BC-7738-43A3-9DE4-507A1B63FF7E}"/>
                </a:ext>
              </a:extLst>
            </p:cNvPr>
            <p:cNvGrpSpPr/>
            <p:nvPr/>
          </p:nvGrpSpPr>
          <p:grpSpPr>
            <a:xfrm>
              <a:off x="5514437" y="2361587"/>
              <a:ext cx="581599" cy="296640"/>
              <a:chOff x="3228428" y="3557482"/>
              <a:chExt cx="369641" cy="177380"/>
            </a:xfrm>
          </p:grpSpPr>
          <p:cxnSp>
            <p:nvCxnSpPr>
              <p:cNvPr id="838" name="Connecteur droit 837">
                <a:extLst>
                  <a:ext uri="{FF2B5EF4-FFF2-40B4-BE49-F238E27FC236}">
                    <a16:creationId xmlns:a16="http://schemas.microsoft.com/office/drawing/2014/main" id="{83A04D2E-01D8-45C2-A14C-78BA28CFA4A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9" name="Connecteur droit 838">
                <a:extLst>
                  <a:ext uri="{FF2B5EF4-FFF2-40B4-BE49-F238E27FC236}">
                    <a16:creationId xmlns:a16="http://schemas.microsoft.com/office/drawing/2014/main" id="{891853AD-B338-4707-B899-376F444669D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0" name="Connecteur droit 839">
                <a:extLst>
                  <a:ext uri="{FF2B5EF4-FFF2-40B4-BE49-F238E27FC236}">
                    <a16:creationId xmlns:a16="http://schemas.microsoft.com/office/drawing/2014/main" id="{79D9BE9D-513A-4CC7-84C6-92DA1DA63BC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1" name="Connecteur droit 840">
                <a:extLst>
                  <a:ext uri="{FF2B5EF4-FFF2-40B4-BE49-F238E27FC236}">
                    <a16:creationId xmlns:a16="http://schemas.microsoft.com/office/drawing/2014/main" id="{581CA966-9C29-4AE7-9643-49E854E76F0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2" name="Connecteur droit 841">
                <a:extLst>
                  <a:ext uri="{FF2B5EF4-FFF2-40B4-BE49-F238E27FC236}">
                    <a16:creationId xmlns:a16="http://schemas.microsoft.com/office/drawing/2014/main" id="{4310B564-FDE0-4E99-956C-4BBD699499B2}"/>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3" name="Connecteur droit 842">
                <a:extLst>
                  <a:ext uri="{FF2B5EF4-FFF2-40B4-BE49-F238E27FC236}">
                    <a16:creationId xmlns:a16="http://schemas.microsoft.com/office/drawing/2014/main" id="{FD82BEF0-90BE-4C7F-9E8A-DCAB56B6282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4" name="Connecteur droit 843">
                <a:extLst>
                  <a:ext uri="{FF2B5EF4-FFF2-40B4-BE49-F238E27FC236}">
                    <a16:creationId xmlns:a16="http://schemas.microsoft.com/office/drawing/2014/main" id="{63B34ADF-F946-4C1A-BB70-D46C443B1BFD}"/>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5" name="Connecteur droit 844">
                <a:extLst>
                  <a:ext uri="{FF2B5EF4-FFF2-40B4-BE49-F238E27FC236}">
                    <a16:creationId xmlns:a16="http://schemas.microsoft.com/office/drawing/2014/main" id="{F5A1E28A-89A1-4493-BD08-7EC45684FEA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6" name="Connecteur droit 845">
                <a:extLst>
                  <a:ext uri="{FF2B5EF4-FFF2-40B4-BE49-F238E27FC236}">
                    <a16:creationId xmlns:a16="http://schemas.microsoft.com/office/drawing/2014/main" id="{5CB153AC-048A-4EE2-9FE1-D080B5F9CDFF}"/>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7" name="Connecteur droit 846">
                <a:extLst>
                  <a:ext uri="{FF2B5EF4-FFF2-40B4-BE49-F238E27FC236}">
                    <a16:creationId xmlns:a16="http://schemas.microsoft.com/office/drawing/2014/main" id="{DBBA5B3C-54F4-430C-AE85-B737DE920895}"/>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8" name="Connecteur droit 847">
                <a:extLst>
                  <a:ext uri="{FF2B5EF4-FFF2-40B4-BE49-F238E27FC236}">
                    <a16:creationId xmlns:a16="http://schemas.microsoft.com/office/drawing/2014/main" id="{A6262741-6264-44EE-BCE0-4D6841AF1D4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9" name="Connecteur droit 848">
                <a:extLst>
                  <a:ext uri="{FF2B5EF4-FFF2-40B4-BE49-F238E27FC236}">
                    <a16:creationId xmlns:a16="http://schemas.microsoft.com/office/drawing/2014/main" id="{86292C9F-2288-4BB4-AF84-E5163C69BC7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0" name="Connecteur droit 849">
                <a:extLst>
                  <a:ext uri="{FF2B5EF4-FFF2-40B4-BE49-F238E27FC236}">
                    <a16:creationId xmlns:a16="http://schemas.microsoft.com/office/drawing/2014/main" id="{8F98E32D-E101-4D31-B7DB-D7F6A5AC680A}"/>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1" name="Connecteur droit 850">
                <a:extLst>
                  <a:ext uri="{FF2B5EF4-FFF2-40B4-BE49-F238E27FC236}">
                    <a16:creationId xmlns:a16="http://schemas.microsoft.com/office/drawing/2014/main" id="{EE8CBBEE-2A18-426B-BFCF-3704E649EB1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0" name="Groupe 749">
              <a:extLst>
                <a:ext uri="{FF2B5EF4-FFF2-40B4-BE49-F238E27FC236}">
                  <a16:creationId xmlns:a16="http://schemas.microsoft.com/office/drawing/2014/main" id="{45F30DEF-840E-4CDE-BE1D-234C229FA7E8}"/>
                </a:ext>
              </a:extLst>
            </p:cNvPr>
            <p:cNvGrpSpPr/>
            <p:nvPr/>
          </p:nvGrpSpPr>
          <p:grpSpPr>
            <a:xfrm>
              <a:off x="6050351" y="2697695"/>
              <a:ext cx="629303" cy="296640"/>
              <a:chOff x="3228428" y="3557482"/>
              <a:chExt cx="369641" cy="177380"/>
            </a:xfrm>
          </p:grpSpPr>
          <p:cxnSp>
            <p:nvCxnSpPr>
              <p:cNvPr id="824" name="Connecteur droit 823">
                <a:extLst>
                  <a:ext uri="{FF2B5EF4-FFF2-40B4-BE49-F238E27FC236}">
                    <a16:creationId xmlns:a16="http://schemas.microsoft.com/office/drawing/2014/main" id="{1B90D827-85B9-4E27-8FAF-73AAB778416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5" name="Connecteur droit 824">
                <a:extLst>
                  <a:ext uri="{FF2B5EF4-FFF2-40B4-BE49-F238E27FC236}">
                    <a16:creationId xmlns:a16="http://schemas.microsoft.com/office/drawing/2014/main" id="{23DC8DE4-60C6-4B0D-A506-20275C008CA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6" name="Connecteur droit 825">
                <a:extLst>
                  <a:ext uri="{FF2B5EF4-FFF2-40B4-BE49-F238E27FC236}">
                    <a16:creationId xmlns:a16="http://schemas.microsoft.com/office/drawing/2014/main" id="{4F5C8BDC-33CE-4A76-A23A-B0EACED2A56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7" name="Connecteur droit 826">
                <a:extLst>
                  <a:ext uri="{FF2B5EF4-FFF2-40B4-BE49-F238E27FC236}">
                    <a16:creationId xmlns:a16="http://schemas.microsoft.com/office/drawing/2014/main" id="{FD1A6E7C-90EC-4EC4-85FB-3841F3E100F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8" name="Connecteur droit 827">
                <a:extLst>
                  <a:ext uri="{FF2B5EF4-FFF2-40B4-BE49-F238E27FC236}">
                    <a16:creationId xmlns:a16="http://schemas.microsoft.com/office/drawing/2014/main" id="{DBF68E60-ADBF-46ED-8227-7DC960F626E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9" name="Connecteur droit 828">
                <a:extLst>
                  <a:ext uri="{FF2B5EF4-FFF2-40B4-BE49-F238E27FC236}">
                    <a16:creationId xmlns:a16="http://schemas.microsoft.com/office/drawing/2014/main" id="{48C06704-8915-4A03-B295-715C3C1B4A7B}"/>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0" name="Connecteur droit 829">
                <a:extLst>
                  <a:ext uri="{FF2B5EF4-FFF2-40B4-BE49-F238E27FC236}">
                    <a16:creationId xmlns:a16="http://schemas.microsoft.com/office/drawing/2014/main" id="{3FFD8153-694D-495B-9DA4-5E7C306D9F8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1" name="Connecteur droit 830">
                <a:extLst>
                  <a:ext uri="{FF2B5EF4-FFF2-40B4-BE49-F238E27FC236}">
                    <a16:creationId xmlns:a16="http://schemas.microsoft.com/office/drawing/2014/main" id="{718695AA-1F83-46F4-870D-B64D2801C489}"/>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2" name="Connecteur droit 831">
                <a:extLst>
                  <a:ext uri="{FF2B5EF4-FFF2-40B4-BE49-F238E27FC236}">
                    <a16:creationId xmlns:a16="http://schemas.microsoft.com/office/drawing/2014/main" id="{3F92C027-47A0-4D7C-A8FE-54F284C5A3F2}"/>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3" name="Connecteur droit 832">
                <a:extLst>
                  <a:ext uri="{FF2B5EF4-FFF2-40B4-BE49-F238E27FC236}">
                    <a16:creationId xmlns:a16="http://schemas.microsoft.com/office/drawing/2014/main" id="{D726F256-D2A7-457A-B0B9-5AD9C9B60D7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4" name="Connecteur droit 833">
                <a:extLst>
                  <a:ext uri="{FF2B5EF4-FFF2-40B4-BE49-F238E27FC236}">
                    <a16:creationId xmlns:a16="http://schemas.microsoft.com/office/drawing/2014/main" id="{793E5CC1-7A84-4FD3-803B-7369A90519C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5" name="Connecteur droit 834">
                <a:extLst>
                  <a:ext uri="{FF2B5EF4-FFF2-40B4-BE49-F238E27FC236}">
                    <a16:creationId xmlns:a16="http://schemas.microsoft.com/office/drawing/2014/main" id="{F8E063AF-FE0F-4A68-A4C8-935A9F1715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6" name="Connecteur droit 835">
                <a:extLst>
                  <a:ext uri="{FF2B5EF4-FFF2-40B4-BE49-F238E27FC236}">
                    <a16:creationId xmlns:a16="http://schemas.microsoft.com/office/drawing/2014/main" id="{6857ADCA-0105-4D16-B35E-5A360D5C67C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7" name="Connecteur droit 836">
                <a:extLst>
                  <a:ext uri="{FF2B5EF4-FFF2-40B4-BE49-F238E27FC236}">
                    <a16:creationId xmlns:a16="http://schemas.microsoft.com/office/drawing/2014/main" id="{66C73DA8-85B3-433C-83FF-B75D51FE1A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1" name="Groupe 750">
              <a:extLst>
                <a:ext uri="{FF2B5EF4-FFF2-40B4-BE49-F238E27FC236}">
                  <a16:creationId xmlns:a16="http://schemas.microsoft.com/office/drawing/2014/main" id="{DB68C95D-9FE8-464F-B59B-37C96294F8F5}"/>
                </a:ext>
              </a:extLst>
            </p:cNvPr>
            <p:cNvGrpSpPr/>
            <p:nvPr/>
          </p:nvGrpSpPr>
          <p:grpSpPr>
            <a:xfrm>
              <a:off x="5514437" y="2697695"/>
              <a:ext cx="581599" cy="296640"/>
              <a:chOff x="3228428" y="3557482"/>
              <a:chExt cx="369641" cy="177380"/>
            </a:xfrm>
          </p:grpSpPr>
          <p:cxnSp>
            <p:nvCxnSpPr>
              <p:cNvPr id="810" name="Connecteur droit 809">
                <a:extLst>
                  <a:ext uri="{FF2B5EF4-FFF2-40B4-BE49-F238E27FC236}">
                    <a16:creationId xmlns:a16="http://schemas.microsoft.com/office/drawing/2014/main" id="{ED62CC6D-98E4-4C68-ACD9-85597CE376F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1" name="Connecteur droit 810">
                <a:extLst>
                  <a:ext uri="{FF2B5EF4-FFF2-40B4-BE49-F238E27FC236}">
                    <a16:creationId xmlns:a16="http://schemas.microsoft.com/office/drawing/2014/main" id="{9FB91BF4-DAB7-4D27-BD4D-D3CFA422643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2" name="Connecteur droit 811">
                <a:extLst>
                  <a:ext uri="{FF2B5EF4-FFF2-40B4-BE49-F238E27FC236}">
                    <a16:creationId xmlns:a16="http://schemas.microsoft.com/office/drawing/2014/main" id="{9D4C4D8A-84E0-4359-B41A-97BD460F2E0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3" name="Connecteur droit 812">
                <a:extLst>
                  <a:ext uri="{FF2B5EF4-FFF2-40B4-BE49-F238E27FC236}">
                    <a16:creationId xmlns:a16="http://schemas.microsoft.com/office/drawing/2014/main" id="{68EB26CE-DFA9-4BB6-8B14-9F496244596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4" name="Connecteur droit 813">
                <a:extLst>
                  <a:ext uri="{FF2B5EF4-FFF2-40B4-BE49-F238E27FC236}">
                    <a16:creationId xmlns:a16="http://schemas.microsoft.com/office/drawing/2014/main" id="{E5F87EF0-D5B4-43F6-82B5-FC00B1CF2B28}"/>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5" name="Connecteur droit 814">
                <a:extLst>
                  <a:ext uri="{FF2B5EF4-FFF2-40B4-BE49-F238E27FC236}">
                    <a16:creationId xmlns:a16="http://schemas.microsoft.com/office/drawing/2014/main" id="{E12A9720-AE37-4984-A9CE-0367B5EAE3F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6" name="Connecteur droit 815">
                <a:extLst>
                  <a:ext uri="{FF2B5EF4-FFF2-40B4-BE49-F238E27FC236}">
                    <a16:creationId xmlns:a16="http://schemas.microsoft.com/office/drawing/2014/main" id="{844F7B50-7063-4BC1-AB14-329A8782CD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7" name="Connecteur droit 816">
                <a:extLst>
                  <a:ext uri="{FF2B5EF4-FFF2-40B4-BE49-F238E27FC236}">
                    <a16:creationId xmlns:a16="http://schemas.microsoft.com/office/drawing/2014/main" id="{917E3B08-DA0F-40CC-A0CC-618F9FAB8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8" name="Connecteur droit 817">
                <a:extLst>
                  <a:ext uri="{FF2B5EF4-FFF2-40B4-BE49-F238E27FC236}">
                    <a16:creationId xmlns:a16="http://schemas.microsoft.com/office/drawing/2014/main" id="{EE2146EF-D6B4-4116-9E7A-E32391C30FB9}"/>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9" name="Connecteur droit 818">
                <a:extLst>
                  <a:ext uri="{FF2B5EF4-FFF2-40B4-BE49-F238E27FC236}">
                    <a16:creationId xmlns:a16="http://schemas.microsoft.com/office/drawing/2014/main" id="{72229C21-71C7-4F94-8753-5EB8DF4B0C8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0" name="Connecteur droit 819">
                <a:extLst>
                  <a:ext uri="{FF2B5EF4-FFF2-40B4-BE49-F238E27FC236}">
                    <a16:creationId xmlns:a16="http://schemas.microsoft.com/office/drawing/2014/main" id="{F95B1F39-3CCF-4514-9FC6-9CD9AA8785FF}"/>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1" name="Connecteur droit 820">
                <a:extLst>
                  <a:ext uri="{FF2B5EF4-FFF2-40B4-BE49-F238E27FC236}">
                    <a16:creationId xmlns:a16="http://schemas.microsoft.com/office/drawing/2014/main" id="{499EE350-CC97-4DC3-8751-1492DC7F6CBB}"/>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2" name="Connecteur droit 821">
                <a:extLst>
                  <a:ext uri="{FF2B5EF4-FFF2-40B4-BE49-F238E27FC236}">
                    <a16:creationId xmlns:a16="http://schemas.microsoft.com/office/drawing/2014/main" id="{C0A0BEB9-62E9-4B53-B507-F5C6CEBFF7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3" name="Connecteur droit 822">
                <a:extLst>
                  <a:ext uri="{FF2B5EF4-FFF2-40B4-BE49-F238E27FC236}">
                    <a16:creationId xmlns:a16="http://schemas.microsoft.com/office/drawing/2014/main" id="{136B9C7B-6E34-4249-92FC-BF9BFA101A3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2" name="Groupe 751">
              <a:extLst>
                <a:ext uri="{FF2B5EF4-FFF2-40B4-BE49-F238E27FC236}">
                  <a16:creationId xmlns:a16="http://schemas.microsoft.com/office/drawing/2014/main" id="{BBFE807C-463F-40A2-80AF-CFE748CAA5BA}"/>
                </a:ext>
              </a:extLst>
            </p:cNvPr>
            <p:cNvGrpSpPr/>
            <p:nvPr/>
          </p:nvGrpSpPr>
          <p:grpSpPr>
            <a:xfrm>
              <a:off x="6049422" y="3037018"/>
              <a:ext cx="629303" cy="296640"/>
              <a:chOff x="3228428" y="3557482"/>
              <a:chExt cx="369641" cy="177380"/>
            </a:xfrm>
          </p:grpSpPr>
          <p:cxnSp>
            <p:nvCxnSpPr>
              <p:cNvPr id="793" name="Connecteur droit 792">
                <a:extLst>
                  <a:ext uri="{FF2B5EF4-FFF2-40B4-BE49-F238E27FC236}">
                    <a16:creationId xmlns:a16="http://schemas.microsoft.com/office/drawing/2014/main" id="{0C0A0FF6-9ACC-4569-9296-3DDB2857749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6" name="Connecteur droit 795">
                <a:extLst>
                  <a:ext uri="{FF2B5EF4-FFF2-40B4-BE49-F238E27FC236}">
                    <a16:creationId xmlns:a16="http://schemas.microsoft.com/office/drawing/2014/main" id="{FE56E193-86FD-448B-8ECD-A9045AA8CA6A}"/>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8" name="Connecteur droit 797">
                <a:extLst>
                  <a:ext uri="{FF2B5EF4-FFF2-40B4-BE49-F238E27FC236}">
                    <a16:creationId xmlns:a16="http://schemas.microsoft.com/office/drawing/2014/main" id="{11AEDC65-3E05-41A2-AAB5-276A410A27A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9" name="Connecteur droit 798">
                <a:extLst>
                  <a:ext uri="{FF2B5EF4-FFF2-40B4-BE49-F238E27FC236}">
                    <a16:creationId xmlns:a16="http://schemas.microsoft.com/office/drawing/2014/main" id="{0A95BF8C-8442-4F5B-8B42-1A7AFBC8FC4E}"/>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0" name="Connecteur droit 799">
                <a:extLst>
                  <a:ext uri="{FF2B5EF4-FFF2-40B4-BE49-F238E27FC236}">
                    <a16:creationId xmlns:a16="http://schemas.microsoft.com/office/drawing/2014/main" id="{B9225FC9-55C0-4449-BE70-E1684654F29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1" name="Connecteur droit 800">
                <a:extLst>
                  <a:ext uri="{FF2B5EF4-FFF2-40B4-BE49-F238E27FC236}">
                    <a16:creationId xmlns:a16="http://schemas.microsoft.com/office/drawing/2014/main" id="{59F6B58B-3DF8-4734-BF29-81528B954A9B}"/>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2" name="Connecteur droit 801">
                <a:extLst>
                  <a:ext uri="{FF2B5EF4-FFF2-40B4-BE49-F238E27FC236}">
                    <a16:creationId xmlns:a16="http://schemas.microsoft.com/office/drawing/2014/main" id="{68744696-8D08-4280-B28B-A32487862D9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3" name="Connecteur droit 802">
                <a:extLst>
                  <a:ext uri="{FF2B5EF4-FFF2-40B4-BE49-F238E27FC236}">
                    <a16:creationId xmlns:a16="http://schemas.microsoft.com/office/drawing/2014/main" id="{F7D7BA7B-A3F5-467C-B6C2-4420B3F5910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4" name="Connecteur droit 803">
                <a:extLst>
                  <a:ext uri="{FF2B5EF4-FFF2-40B4-BE49-F238E27FC236}">
                    <a16:creationId xmlns:a16="http://schemas.microsoft.com/office/drawing/2014/main" id="{0B68F9A7-C350-48E9-8DEF-F2C71A55EA69}"/>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5" name="Connecteur droit 804">
                <a:extLst>
                  <a:ext uri="{FF2B5EF4-FFF2-40B4-BE49-F238E27FC236}">
                    <a16:creationId xmlns:a16="http://schemas.microsoft.com/office/drawing/2014/main" id="{B60AAF46-C6A8-43EF-B5A5-28FBF3C412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6" name="Connecteur droit 805">
                <a:extLst>
                  <a:ext uri="{FF2B5EF4-FFF2-40B4-BE49-F238E27FC236}">
                    <a16:creationId xmlns:a16="http://schemas.microsoft.com/office/drawing/2014/main" id="{14198236-9FC3-4C6F-B34C-F15B37DA83A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7" name="Connecteur droit 806">
                <a:extLst>
                  <a:ext uri="{FF2B5EF4-FFF2-40B4-BE49-F238E27FC236}">
                    <a16:creationId xmlns:a16="http://schemas.microsoft.com/office/drawing/2014/main" id="{AC012F14-15BA-4762-BB3E-16C35B7D4B5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8" name="Connecteur droit 807">
                <a:extLst>
                  <a:ext uri="{FF2B5EF4-FFF2-40B4-BE49-F238E27FC236}">
                    <a16:creationId xmlns:a16="http://schemas.microsoft.com/office/drawing/2014/main" id="{51884B07-F196-41CB-9709-3618A270DD0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9" name="Connecteur droit 808">
                <a:extLst>
                  <a:ext uri="{FF2B5EF4-FFF2-40B4-BE49-F238E27FC236}">
                    <a16:creationId xmlns:a16="http://schemas.microsoft.com/office/drawing/2014/main" id="{CBC04971-AEEC-4140-9E24-B75BA35B4DE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3" name="Groupe 752">
              <a:extLst>
                <a:ext uri="{FF2B5EF4-FFF2-40B4-BE49-F238E27FC236}">
                  <a16:creationId xmlns:a16="http://schemas.microsoft.com/office/drawing/2014/main" id="{BCCFA686-FEC5-4FBC-90DE-DD1580B52782}"/>
                </a:ext>
              </a:extLst>
            </p:cNvPr>
            <p:cNvGrpSpPr/>
            <p:nvPr/>
          </p:nvGrpSpPr>
          <p:grpSpPr>
            <a:xfrm>
              <a:off x="5513508" y="3037018"/>
              <a:ext cx="581599" cy="296640"/>
              <a:chOff x="3228428" y="3557482"/>
              <a:chExt cx="369641" cy="177380"/>
            </a:xfrm>
          </p:grpSpPr>
          <p:cxnSp>
            <p:nvCxnSpPr>
              <p:cNvPr id="762" name="Connecteur droit 761">
                <a:extLst>
                  <a:ext uri="{FF2B5EF4-FFF2-40B4-BE49-F238E27FC236}">
                    <a16:creationId xmlns:a16="http://schemas.microsoft.com/office/drawing/2014/main" id="{C1AFEE35-8456-4237-A92C-42AAE00D22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6" name="Connecteur droit 765">
                <a:extLst>
                  <a:ext uri="{FF2B5EF4-FFF2-40B4-BE49-F238E27FC236}">
                    <a16:creationId xmlns:a16="http://schemas.microsoft.com/office/drawing/2014/main" id="{8904EC84-7414-4799-8985-2A70EF7416E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9" name="Connecteur droit 768">
                <a:extLst>
                  <a:ext uri="{FF2B5EF4-FFF2-40B4-BE49-F238E27FC236}">
                    <a16:creationId xmlns:a16="http://schemas.microsoft.com/office/drawing/2014/main" id="{213DFDBA-A93F-43D2-BB79-C6F54F8CC91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1" name="Connecteur droit 770">
                <a:extLst>
                  <a:ext uri="{FF2B5EF4-FFF2-40B4-BE49-F238E27FC236}">
                    <a16:creationId xmlns:a16="http://schemas.microsoft.com/office/drawing/2014/main" id="{BF110C70-1B2D-40E8-9F55-7A95B94C763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6" name="Connecteur droit 775">
                <a:extLst>
                  <a:ext uri="{FF2B5EF4-FFF2-40B4-BE49-F238E27FC236}">
                    <a16:creationId xmlns:a16="http://schemas.microsoft.com/office/drawing/2014/main" id="{3EE7F04D-9F37-4DC1-A39E-424CFC3C3D8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9" name="Connecteur droit 778">
                <a:extLst>
                  <a:ext uri="{FF2B5EF4-FFF2-40B4-BE49-F238E27FC236}">
                    <a16:creationId xmlns:a16="http://schemas.microsoft.com/office/drawing/2014/main" id="{5BFA1AAD-FACA-4C37-AC1C-6D32BF81F94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0" name="Connecteur droit 779">
                <a:extLst>
                  <a:ext uri="{FF2B5EF4-FFF2-40B4-BE49-F238E27FC236}">
                    <a16:creationId xmlns:a16="http://schemas.microsoft.com/office/drawing/2014/main" id="{D6F921EC-854A-421A-B05D-3DD78BDE8F5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1" name="Connecteur droit 780">
                <a:extLst>
                  <a:ext uri="{FF2B5EF4-FFF2-40B4-BE49-F238E27FC236}">
                    <a16:creationId xmlns:a16="http://schemas.microsoft.com/office/drawing/2014/main" id="{5502A184-F774-4274-85EE-AEDC5A79C5D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2" name="Connecteur droit 781">
                <a:extLst>
                  <a:ext uri="{FF2B5EF4-FFF2-40B4-BE49-F238E27FC236}">
                    <a16:creationId xmlns:a16="http://schemas.microsoft.com/office/drawing/2014/main" id="{497BE15A-0CC2-41CB-B108-A90C7408DA3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3" name="Connecteur droit 782">
                <a:extLst>
                  <a:ext uri="{FF2B5EF4-FFF2-40B4-BE49-F238E27FC236}">
                    <a16:creationId xmlns:a16="http://schemas.microsoft.com/office/drawing/2014/main" id="{6C869CB1-603E-469E-A050-6AD61458A2C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5" name="Connecteur droit 784">
                <a:extLst>
                  <a:ext uri="{FF2B5EF4-FFF2-40B4-BE49-F238E27FC236}">
                    <a16:creationId xmlns:a16="http://schemas.microsoft.com/office/drawing/2014/main" id="{CD65A7AB-66C5-4D05-A026-6D11C89139A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0" name="Connecteur droit 789">
                <a:extLst>
                  <a:ext uri="{FF2B5EF4-FFF2-40B4-BE49-F238E27FC236}">
                    <a16:creationId xmlns:a16="http://schemas.microsoft.com/office/drawing/2014/main" id="{784C0A6E-DF85-49A7-9815-581E5543A77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1" name="Connecteur droit 790">
                <a:extLst>
                  <a:ext uri="{FF2B5EF4-FFF2-40B4-BE49-F238E27FC236}">
                    <a16:creationId xmlns:a16="http://schemas.microsoft.com/office/drawing/2014/main" id="{3962DF59-9B3C-41D9-931E-F6FB6A7796C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2" name="Connecteur droit 791">
                <a:extLst>
                  <a:ext uri="{FF2B5EF4-FFF2-40B4-BE49-F238E27FC236}">
                    <a16:creationId xmlns:a16="http://schemas.microsoft.com/office/drawing/2014/main" id="{64A5D693-3AAA-44E1-BA2E-160829EFE19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867" name="ZoneTexte 866">
            <a:extLst>
              <a:ext uri="{FF2B5EF4-FFF2-40B4-BE49-F238E27FC236}">
                <a16:creationId xmlns:a16="http://schemas.microsoft.com/office/drawing/2014/main" id="{FAEB17CA-79EC-47F8-8C75-1B2504517D62}"/>
              </a:ext>
            </a:extLst>
          </p:cNvPr>
          <p:cNvSpPr txBox="1"/>
          <p:nvPr/>
        </p:nvSpPr>
        <p:spPr>
          <a:xfrm>
            <a:off x="2369541" y="2258931"/>
            <a:ext cx="4502831" cy="2862322"/>
          </a:xfrm>
          <a:prstGeom prst="rect">
            <a:avLst/>
          </a:prstGeom>
          <a:noFill/>
        </p:spPr>
        <p:txBody>
          <a:bodyPr wrap="square" rtlCol="0">
            <a:spAutoFit/>
          </a:bodyPr>
          <a:lstStyle/>
          <a:p>
            <a:r>
              <a:rPr lang="fr-FR" dirty="0">
                <a:solidFill>
                  <a:srgbClr val="000000"/>
                </a:solidFill>
                <a:latin typeface="Open Sans"/>
              </a:rPr>
              <a:t>Le fraudeur se fait passer pour votre </a:t>
            </a:r>
            <a:r>
              <a:rPr lang="fr-FR" b="1" dirty="0">
                <a:solidFill>
                  <a:srgbClr val="000000"/>
                </a:solidFill>
                <a:latin typeface="Open Sans"/>
              </a:rPr>
              <a:t>conseiller bancaire </a:t>
            </a:r>
            <a:r>
              <a:rPr lang="fr-FR" dirty="0">
                <a:solidFill>
                  <a:srgbClr val="000000"/>
                </a:solidFill>
                <a:latin typeface="Open Sans"/>
              </a:rPr>
              <a:t>et cherchera à vous voler de l’argent en vous faisant faire des </a:t>
            </a:r>
            <a:r>
              <a:rPr lang="fr-FR" b="1" dirty="0">
                <a:solidFill>
                  <a:srgbClr val="000000"/>
                </a:solidFill>
                <a:latin typeface="Open Sans"/>
              </a:rPr>
              <a:t>opérations dans l’urgence.</a:t>
            </a:r>
            <a:endParaRPr lang="fr-FR" b="1" i="0" dirty="0">
              <a:solidFill>
                <a:srgbClr val="000000"/>
              </a:solidFill>
              <a:effectLst/>
              <a:latin typeface="Open Sans"/>
            </a:endParaRPr>
          </a:p>
          <a:p>
            <a:endParaRPr lang="fr-FR" dirty="0">
              <a:solidFill>
                <a:srgbClr val="000000"/>
              </a:solidFill>
              <a:latin typeface="Open Sans"/>
            </a:endParaRPr>
          </a:p>
          <a:p>
            <a:r>
              <a:rPr lang="fr-FR" dirty="0">
                <a:solidFill>
                  <a:srgbClr val="000000"/>
                </a:solidFill>
                <a:latin typeface="Open Sans"/>
              </a:rPr>
              <a:t>Isabelle | 52 ans </a:t>
            </a:r>
          </a:p>
          <a:p>
            <a:r>
              <a:rPr lang="fr-FR" dirty="0">
                <a:solidFill>
                  <a:srgbClr val="000000"/>
                </a:solidFill>
                <a:latin typeface="Open Sans"/>
              </a:rPr>
              <a:t>Préjudice -&gt; </a:t>
            </a:r>
            <a:r>
              <a:rPr lang="fr-FR" b="1" dirty="0">
                <a:solidFill>
                  <a:srgbClr val="000000"/>
                </a:solidFill>
                <a:latin typeface="Open Sans"/>
              </a:rPr>
              <a:t>13 000€ </a:t>
            </a:r>
          </a:p>
          <a:p>
            <a:r>
              <a:rPr lang="fr-FR" dirty="0">
                <a:solidFill>
                  <a:srgbClr val="000000"/>
                </a:solidFill>
                <a:latin typeface="Open Sans"/>
              </a:rPr>
              <a:t>Le numéro affiché correspondait à celui de sa banque.</a:t>
            </a:r>
            <a:endParaRPr lang="fr-FR" b="1" dirty="0">
              <a:solidFill>
                <a:srgbClr val="000000"/>
              </a:solidFill>
              <a:latin typeface="Open Sans"/>
            </a:endParaRPr>
          </a:p>
          <a:p>
            <a:endParaRPr lang="en-US" dirty="0">
              <a:solidFill>
                <a:srgbClr val="000000"/>
              </a:solidFill>
              <a:latin typeface="Open Sans"/>
            </a:endParaRPr>
          </a:p>
        </p:txBody>
      </p:sp>
      <p:pic>
        <p:nvPicPr>
          <p:cNvPr id="748" name="Image 747">
            <a:extLst>
              <a:ext uri="{FF2B5EF4-FFF2-40B4-BE49-F238E27FC236}">
                <a16:creationId xmlns:a16="http://schemas.microsoft.com/office/drawing/2014/main" id="{97135E88-D414-4002-9E78-5E2D3F3E5293}"/>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3322572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44"/>
                                        </p:tgtEl>
                                      </p:cBhvr>
                                    </p:animEffect>
                                    <p:set>
                                      <p:cBhvr>
                                        <p:cTn id="7" dur="1" fill="hold">
                                          <p:stCondLst>
                                            <p:cond delay="499"/>
                                          </p:stCondLst>
                                        </p:cTn>
                                        <p:tgtEl>
                                          <p:spTgt spid="74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fade">
                                      <p:cBhvr>
                                        <p:cTn id="10" dur="5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168E3-310B-4D24-9C80-CDE62E2D64C1}"/>
              </a:ext>
            </a:extLst>
          </p:cNvPr>
          <p:cNvSpPr/>
          <p:nvPr/>
        </p:nvSpPr>
        <p:spPr>
          <a:xfrm>
            <a:off x="-27067785" y="-8229600"/>
            <a:ext cx="62646259" cy="33962272"/>
          </a:xfrm>
          <a:prstGeom prst="rect">
            <a:avLst/>
          </a:prstGeom>
          <a:solidFill>
            <a:srgbClr val="652D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595217-5387-480C-9DFF-1B93B11B7234}"/>
              </a:ext>
            </a:extLst>
          </p:cNvPr>
          <p:cNvSpPr/>
          <p:nvPr/>
        </p:nvSpPr>
        <p:spPr>
          <a:xfrm>
            <a:off x="-25962138" y="-7152939"/>
            <a:ext cx="60513623" cy="31989579"/>
          </a:xfrm>
          <a:prstGeom prst="rect">
            <a:avLst/>
          </a:prstGeom>
          <a:solidFill>
            <a:srgbClr val="D3904D"/>
          </a:solidFill>
          <a:ln>
            <a:noFill/>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 </a:t>
            </a:r>
          </a:p>
        </p:txBody>
      </p:sp>
      <p:sp>
        <p:nvSpPr>
          <p:cNvPr id="549" name="Rectangle 548">
            <a:extLst>
              <a:ext uri="{FF2B5EF4-FFF2-40B4-BE49-F238E27FC236}">
                <a16:creationId xmlns:a16="http://schemas.microsoft.com/office/drawing/2014/main" id="{0C95F5D9-43BE-4455-862F-85580D386331}"/>
              </a:ext>
            </a:extLst>
          </p:cNvPr>
          <p:cNvSpPr/>
          <p:nvPr/>
        </p:nvSpPr>
        <p:spPr>
          <a:xfrm>
            <a:off x="-270732" y="-249038"/>
            <a:ext cx="15100092" cy="9242976"/>
          </a:xfrm>
          <a:prstGeom prst="rect">
            <a:avLst/>
          </a:prstGeom>
          <a:solidFill>
            <a:schemeClr val="accent4">
              <a:lumMod val="20000"/>
              <a:lumOff val="80000"/>
            </a:schemeClr>
          </a:solidFill>
          <a:ln>
            <a:noFill/>
          </a:ln>
          <a:effectLst>
            <a:outerShdw blurRad="50800" dist="101600" dir="2700000" algn="tl"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1" name="Rectangle 550">
            <a:extLst>
              <a:ext uri="{FF2B5EF4-FFF2-40B4-BE49-F238E27FC236}">
                <a16:creationId xmlns:a16="http://schemas.microsoft.com/office/drawing/2014/main" id="{B9300E4E-55F3-4F06-8D69-282C2A629721}"/>
              </a:ext>
            </a:extLst>
          </p:cNvPr>
          <p:cNvSpPr/>
          <p:nvPr/>
        </p:nvSpPr>
        <p:spPr>
          <a:xfrm>
            <a:off x="976677" y="629285"/>
            <a:ext cx="6658153" cy="9103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FRAUDE AU FAUX CONSEILLER</a:t>
            </a:r>
          </a:p>
        </p:txBody>
      </p:sp>
      <p:pic>
        <p:nvPicPr>
          <p:cNvPr id="642" name="Image 641">
            <a:extLst>
              <a:ext uri="{FF2B5EF4-FFF2-40B4-BE49-F238E27FC236}">
                <a16:creationId xmlns:a16="http://schemas.microsoft.com/office/drawing/2014/main" id="{B06EDF35-3FB3-4C5D-A036-0129298D9F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79071" y="861379"/>
            <a:ext cx="8065217" cy="8065219"/>
          </a:xfrm>
          <a:prstGeom prst="rect">
            <a:avLst/>
          </a:prstGeom>
        </p:spPr>
      </p:pic>
      <p:sp>
        <p:nvSpPr>
          <p:cNvPr id="448" name="Rectangle 447">
            <a:extLst>
              <a:ext uri="{FF2B5EF4-FFF2-40B4-BE49-F238E27FC236}">
                <a16:creationId xmlns:a16="http://schemas.microsoft.com/office/drawing/2014/main" id="{0FAC3101-2383-4E44-BDFD-B4338344B0A6}"/>
              </a:ext>
            </a:extLst>
          </p:cNvPr>
          <p:cNvSpPr/>
          <p:nvPr/>
        </p:nvSpPr>
        <p:spPr>
          <a:xfrm>
            <a:off x="-6164120" y="12651997"/>
            <a:ext cx="16724088" cy="10237046"/>
          </a:xfrm>
          <a:prstGeom prst="rect">
            <a:avLst/>
          </a:prstGeom>
          <a:solidFill>
            <a:schemeClr val="accent4">
              <a:lumMod val="20000"/>
              <a:lumOff val="80000"/>
            </a:schemeClr>
          </a:solidFill>
          <a:ln>
            <a:noFill/>
          </a:ln>
          <a:effectLst>
            <a:outerShdw blurRad="25400" dist="101600" dir="2700000" algn="tl" rotWithShape="0">
              <a:schemeClr val="tx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 name="Rectangle 449">
            <a:extLst>
              <a:ext uri="{FF2B5EF4-FFF2-40B4-BE49-F238E27FC236}">
                <a16:creationId xmlns:a16="http://schemas.microsoft.com/office/drawing/2014/main" id="{1ADFF63F-E1E8-439D-94BD-B632C62B1168}"/>
              </a:ext>
            </a:extLst>
          </p:cNvPr>
          <p:cNvSpPr/>
          <p:nvPr/>
        </p:nvSpPr>
        <p:spPr>
          <a:xfrm>
            <a:off x="-4782555" y="13624781"/>
            <a:ext cx="7374228" cy="153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00B050"/>
                </a:solidFill>
              </a:rPr>
              <a:t>FRAUDE AUX FAUX INVESTISSEMENTS</a:t>
            </a:r>
          </a:p>
        </p:txBody>
      </p:sp>
      <p:grpSp>
        <p:nvGrpSpPr>
          <p:cNvPr id="3" name="Groupe 2">
            <a:extLst>
              <a:ext uri="{FF2B5EF4-FFF2-40B4-BE49-F238E27FC236}">
                <a16:creationId xmlns:a16="http://schemas.microsoft.com/office/drawing/2014/main" id="{56DBAEA6-95F1-45DF-AFD9-B094DEB51414}"/>
              </a:ext>
            </a:extLst>
          </p:cNvPr>
          <p:cNvGrpSpPr/>
          <p:nvPr/>
        </p:nvGrpSpPr>
        <p:grpSpPr>
          <a:xfrm>
            <a:off x="-4788435" y="15720630"/>
            <a:ext cx="7380114" cy="6151882"/>
            <a:chOff x="4505508" y="4671493"/>
            <a:chExt cx="1291564" cy="1076616"/>
          </a:xfrm>
        </p:grpSpPr>
        <p:grpSp>
          <p:nvGrpSpPr>
            <p:cNvPr id="449" name="Groupe 448">
              <a:extLst>
                <a:ext uri="{FF2B5EF4-FFF2-40B4-BE49-F238E27FC236}">
                  <a16:creationId xmlns:a16="http://schemas.microsoft.com/office/drawing/2014/main" id="{6BE7CA0D-C4DD-4AEA-8D69-09E4AEF890A9}"/>
                </a:ext>
              </a:extLst>
            </p:cNvPr>
            <p:cNvGrpSpPr/>
            <p:nvPr/>
          </p:nvGrpSpPr>
          <p:grpSpPr>
            <a:xfrm>
              <a:off x="5100088" y="4671493"/>
              <a:ext cx="696984" cy="328543"/>
              <a:chOff x="3228428" y="3557482"/>
              <a:chExt cx="369641" cy="177380"/>
            </a:xfrm>
          </p:grpSpPr>
          <p:cxnSp>
            <p:nvCxnSpPr>
              <p:cNvPr id="527" name="Connecteur droit 526">
                <a:extLst>
                  <a:ext uri="{FF2B5EF4-FFF2-40B4-BE49-F238E27FC236}">
                    <a16:creationId xmlns:a16="http://schemas.microsoft.com/office/drawing/2014/main" id="{4565F891-1C58-47C1-BD25-33A3BA12B6A4}"/>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8" name="Connecteur droit 527">
                <a:extLst>
                  <a:ext uri="{FF2B5EF4-FFF2-40B4-BE49-F238E27FC236}">
                    <a16:creationId xmlns:a16="http://schemas.microsoft.com/office/drawing/2014/main" id="{DC0C7E5A-AD1F-423D-9643-7E9853C43E6B}"/>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9" name="Connecteur droit 528">
                <a:extLst>
                  <a:ext uri="{FF2B5EF4-FFF2-40B4-BE49-F238E27FC236}">
                    <a16:creationId xmlns:a16="http://schemas.microsoft.com/office/drawing/2014/main" id="{4273702E-899A-49FF-AF43-A4C576D186C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0" name="Connecteur droit 529">
                <a:extLst>
                  <a:ext uri="{FF2B5EF4-FFF2-40B4-BE49-F238E27FC236}">
                    <a16:creationId xmlns:a16="http://schemas.microsoft.com/office/drawing/2014/main" id="{C0F85ECC-C4E8-4007-B01F-8A00026EE788}"/>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1" name="Connecteur droit 530">
                <a:extLst>
                  <a:ext uri="{FF2B5EF4-FFF2-40B4-BE49-F238E27FC236}">
                    <a16:creationId xmlns:a16="http://schemas.microsoft.com/office/drawing/2014/main" id="{E5938547-7317-408B-AB03-66CD9D6A6FC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2" name="Connecteur droit 531">
                <a:extLst>
                  <a:ext uri="{FF2B5EF4-FFF2-40B4-BE49-F238E27FC236}">
                    <a16:creationId xmlns:a16="http://schemas.microsoft.com/office/drawing/2014/main" id="{EBE18917-86CE-4A8C-A4CF-508C7E12229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3" name="Connecteur droit 532">
                <a:extLst>
                  <a:ext uri="{FF2B5EF4-FFF2-40B4-BE49-F238E27FC236}">
                    <a16:creationId xmlns:a16="http://schemas.microsoft.com/office/drawing/2014/main" id="{70E87D6D-6B59-4C3A-8649-3D14BDF7F54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4" name="Connecteur droit 533">
                <a:extLst>
                  <a:ext uri="{FF2B5EF4-FFF2-40B4-BE49-F238E27FC236}">
                    <a16:creationId xmlns:a16="http://schemas.microsoft.com/office/drawing/2014/main" id="{39BC4112-D5BD-4BDC-B60F-5019B749ADC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5" name="Connecteur droit 534">
                <a:extLst>
                  <a:ext uri="{FF2B5EF4-FFF2-40B4-BE49-F238E27FC236}">
                    <a16:creationId xmlns:a16="http://schemas.microsoft.com/office/drawing/2014/main" id="{6D2923A2-7708-4E6A-92B5-344B7CF69F2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6" name="Connecteur droit 535">
                <a:extLst>
                  <a:ext uri="{FF2B5EF4-FFF2-40B4-BE49-F238E27FC236}">
                    <a16:creationId xmlns:a16="http://schemas.microsoft.com/office/drawing/2014/main" id="{694590BE-C272-4910-89EF-C852B16569A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7" name="Connecteur droit 536">
                <a:extLst>
                  <a:ext uri="{FF2B5EF4-FFF2-40B4-BE49-F238E27FC236}">
                    <a16:creationId xmlns:a16="http://schemas.microsoft.com/office/drawing/2014/main" id="{9A022E6E-8835-4BC0-A403-D998F51C619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8" name="Connecteur droit 537">
                <a:extLst>
                  <a:ext uri="{FF2B5EF4-FFF2-40B4-BE49-F238E27FC236}">
                    <a16:creationId xmlns:a16="http://schemas.microsoft.com/office/drawing/2014/main" id="{2A014196-F34D-4B15-ABD1-131022FE56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9" name="Connecteur droit 538">
                <a:extLst>
                  <a:ext uri="{FF2B5EF4-FFF2-40B4-BE49-F238E27FC236}">
                    <a16:creationId xmlns:a16="http://schemas.microsoft.com/office/drawing/2014/main" id="{394E6A57-291A-4CB0-883D-F2FB799DE24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0" name="Connecteur droit 539">
                <a:extLst>
                  <a:ext uri="{FF2B5EF4-FFF2-40B4-BE49-F238E27FC236}">
                    <a16:creationId xmlns:a16="http://schemas.microsoft.com/office/drawing/2014/main" id="{6D7EC26D-F600-4940-B72E-84F4B962229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1" name="Groupe 450">
              <a:extLst>
                <a:ext uri="{FF2B5EF4-FFF2-40B4-BE49-F238E27FC236}">
                  <a16:creationId xmlns:a16="http://schemas.microsoft.com/office/drawing/2014/main" id="{46CC82A8-A81E-4A76-9B51-08E6FF2D7650}"/>
                </a:ext>
              </a:extLst>
            </p:cNvPr>
            <p:cNvGrpSpPr/>
            <p:nvPr/>
          </p:nvGrpSpPr>
          <p:grpSpPr>
            <a:xfrm>
              <a:off x="4506537" y="4671493"/>
              <a:ext cx="644149" cy="328543"/>
              <a:chOff x="3228428" y="3557482"/>
              <a:chExt cx="369641" cy="177380"/>
            </a:xfrm>
          </p:grpSpPr>
          <p:cxnSp>
            <p:nvCxnSpPr>
              <p:cNvPr id="513" name="Connecteur droit 512">
                <a:extLst>
                  <a:ext uri="{FF2B5EF4-FFF2-40B4-BE49-F238E27FC236}">
                    <a16:creationId xmlns:a16="http://schemas.microsoft.com/office/drawing/2014/main" id="{4D5D75A9-0E13-4F4C-B1D5-8E46D5188D0B}"/>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4" name="Connecteur droit 513">
                <a:extLst>
                  <a:ext uri="{FF2B5EF4-FFF2-40B4-BE49-F238E27FC236}">
                    <a16:creationId xmlns:a16="http://schemas.microsoft.com/office/drawing/2014/main" id="{E7B3EAA5-F10D-4D95-B164-AADC04CBDB3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5" name="Connecteur droit 514">
                <a:extLst>
                  <a:ext uri="{FF2B5EF4-FFF2-40B4-BE49-F238E27FC236}">
                    <a16:creationId xmlns:a16="http://schemas.microsoft.com/office/drawing/2014/main" id="{3A7173FD-5E6F-429F-9CAA-05D892EF6E3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6" name="Connecteur droit 515">
                <a:extLst>
                  <a:ext uri="{FF2B5EF4-FFF2-40B4-BE49-F238E27FC236}">
                    <a16:creationId xmlns:a16="http://schemas.microsoft.com/office/drawing/2014/main" id="{D11F2C47-B72B-4465-857C-386F296C6EE0}"/>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7" name="Connecteur droit 516">
                <a:extLst>
                  <a:ext uri="{FF2B5EF4-FFF2-40B4-BE49-F238E27FC236}">
                    <a16:creationId xmlns:a16="http://schemas.microsoft.com/office/drawing/2014/main" id="{EBFFCE44-C05B-4119-B953-B08515F440B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8" name="Connecteur droit 517">
                <a:extLst>
                  <a:ext uri="{FF2B5EF4-FFF2-40B4-BE49-F238E27FC236}">
                    <a16:creationId xmlns:a16="http://schemas.microsoft.com/office/drawing/2014/main" id="{B48365ED-468E-4EF8-8FD5-90472BB05D7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9" name="Connecteur droit 518">
                <a:extLst>
                  <a:ext uri="{FF2B5EF4-FFF2-40B4-BE49-F238E27FC236}">
                    <a16:creationId xmlns:a16="http://schemas.microsoft.com/office/drawing/2014/main" id="{3C26B6C3-1E33-4CCA-BC29-109A23C339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0" name="Connecteur droit 519">
                <a:extLst>
                  <a:ext uri="{FF2B5EF4-FFF2-40B4-BE49-F238E27FC236}">
                    <a16:creationId xmlns:a16="http://schemas.microsoft.com/office/drawing/2014/main" id="{2520B771-87BA-43E6-AC64-52E0F88FB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1" name="Connecteur droit 520">
                <a:extLst>
                  <a:ext uri="{FF2B5EF4-FFF2-40B4-BE49-F238E27FC236}">
                    <a16:creationId xmlns:a16="http://schemas.microsoft.com/office/drawing/2014/main" id="{615BF0C5-48AE-4140-B9E0-34A88449ED9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2" name="Connecteur droit 521">
                <a:extLst>
                  <a:ext uri="{FF2B5EF4-FFF2-40B4-BE49-F238E27FC236}">
                    <a16:creationId xmlns:a16="http://schemas.microsoft.com/office/drawing/2014/main" id="{FD7BA989-9E3A-4204-8553-324FAFC696C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3" name="Connecteur droit 522">
                <a:extLst>
                  <a:ext uri="{FF2B5EF4-FFF2-40B4-BE49-F238E27FC236}">
                    <a16:creationId xmlns:a16="http://schemas.microsoft.com/office/drawing/2014/main" id="{6899EFAE-03EB-4D94-81DB-E8E7047E975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4" name="Connecteur droit 523">
                <a:extLst>
                  <a:ext uri="{FF2B5EF4-FFF2-40B4-BE49-F238E27FC236}">
                    <a16:creationId xmlns:a16="http://schemas.microsoft.com/office/drawing/2014/main" id="{5C3B0380-D9E4-4724-A483-7CE8F498396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5" name="Connecteur droit 524">
                <a:extLst>
                  <a:ext uri="{FF2B5EF4-FFF2-40B4-BE49-F238E27FC236}">
                    <a16:creationId xmlns:a16="http://schemas.microsoft.com/office/drawing/2014/main" id="{80FB7CD5-0741-437C-87DA-888C3E40ED6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6" name="Connecteur droit 525">
                <a:extLst>
                  <a:ext uri="{FF2B5EF4-FFF2-40B4-BE49-F238E27FC236}">
                    <a16:creationId xmlns:a16="http://schemas.microsoft.com/office/drawing/2014/main" id="{FCA34B0C-8110-4A2F-8D51-0CFBE20DE48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2" name="Groupe 451">
              <a:extLst>
                <a:ext uri="{FF2B5EF4-FFF2-40B4-BE49-F238E27FC236}">
                  <a16:creationId xmlns:a16="http://schemas.microsoft.com/office/drawing/2014/main" id="{46960E09-392A-496C-B3BF-FE1CCAA924E4}"/>
                </a:ext>
              </a:extLst>
            </p:cNvPr>
            <p:cNvGrpSpPr/>
            <p:nvPr/>
          </p:nvGrpSpPr>
          <p:grpSpPr>
            <a:xfrm>
              <a:off x="5100088" y="5043749"/>
              <a:ext cx="696984" cy="328543"/>
              <a:chOff x="3228428" y="3557482"/>
              <a:chExt cx="369641" cy="177380"/>
            </a:xfrm>
          </p:grpSpPr>
          <p:cxnSp>
            <p:nvCxnSpPr>
              <p:cNvPr id="499" name="Connecteur droit 498">
                <a:extLst>
                  <a:ext uri="{FF2B5EF4-FFF2-40B4-BE49-F238E27FC236}">
                    <a16:creationId xmlns:a16="http://schemas.microsoft.com/office/drawing/2014/main" id="{ED9F3718-3486-480F-8068-30DCBF3027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0" name="Connecteur droit 499">
                <a:extLst>
                  <a:ext uri="{FF2B5EF4-FFF2-40B4-BE49-F238E27FC236}">
                    <a16:creationId xmlns:a16="http://schemas.microsoft.com/office/drawing/2014/main" id="{53FF23DE-7CE2-40FB-A74F-DA98C9D1996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1" name="Connecteur droit 500">
                <a:extLst>
                  <a:ext uri="{FF2B5EF4-FFF2-40B4-BE49-F238E27FC236}">
                    <a16:creationId xmlns:a16="http://schemas.microsoft.com/office/drawing/2014/main" id="{26F42309-6CDF-41B8-A395-6909034F59B8}"/>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2" name="Connecteur droit 501">
                <a:extLst>
                  <a:ext uri="{FF2B5EF4-FFF2-40B4-BE49-F238E27FC236}">
                    <a16:creationId xmlns:a16="http://schemas.microsoft.com/office/drawing/2014/main" id="{0448167D-D920-497B-9C5F-9CB42DF981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3" name="Connecteur droit 502">
                <a:extLst>
                  <a:ext uri="{FF2B5EF4-FFF2-40B4-BE49-F238E27FC236}">
                    <a16:creationId xmlns:a16="http://schemas.microsoft.com/office/drawing/2014/main" id="{B6243B34-8279-47C8-85EC-6E5A2342C2B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4" name="Connecteur droit 503">
                <a:extLst>
                  <a:ext uri="{FF2B5EF4-FFF2-40B4-BE49-F238E27FC236}">
                    <a16:creationId xmlns:a16="http://schemas.microsoft.com/office/drawing/2014/main" id="{E89ED90F-34A3-4BC7-81CE-FF0DD25B962A}"/>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5" name="Connecteur droit 504">
                <a:extLst>
                  <a:ext uri="{FF2B5EF4-FFF2-40B4-BE49-F238E27FC236}">
                    <a16:creationId xmlns:a16="http://schemas.microsoft.com/office/drawing/2014/main" id="{06785521-85C1-47FF-B71A-8907CBD0F52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6" name="Connecteur droit 505">
                <a:extLst>
                  <a:ext uri="{FF2B5EF4-FFF2-40B4-BE49-F238E27FC236}">
                    <a16:creationId xmlns:a16="http://schemas.microsoft.com/office/drawing/2014/main" id="{8C4E0B75-86EB-4D7F-83BE-3FCFC9F62498}"/>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7" name="Connecteur droit 506">
                <a:extLst>
                  <a:ext uri="{FF2B5EF4-FFF2-40B4-BE49-F238E27FC236}">
                    <a16:creationId xmlns:a16="http://schemas.microsoft.com/office/drawing/2014/main" id="{569B090C-8179-472E-A4C5-2778E37DBFD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8" name="Connecteur droit 507">
                <a:extLst>
                  <a:ext uri="{FF2B5EF4-FFF2-40B4-BE49-F238E27FC236}">
                    <a16:creationId xmlns:a16="http://schemas.microsoft.com/office/drawing/2014/main" id="{3B37A545-489A-405C-9E35-61DD4AEF512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9" name="Connecteur droit 508">
                <a:extLst>
                  <a:ext uri="{FF2B5EF4-FFF2-40B4-BE49-F238E27FC236}">
                    <a16:creationId xmlns:a16="http://schemas.microsoft.com/office/drawing/2014/main" id="{83A08411-4E7D-483A-9653-83619A78E13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0" name="Connecteur droit 509">
                <a:extLst>
                  <a:ext uri="{FF2B5EF4-FFF2-40B4-BE49-F238E27FC236}">
                    <a16:creationId xmlns:a16="http://schemas.microsoft.com/office/drawing/2014/main" id="{11EF085E-116C-4139-9647-840A3AFD7A2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1" name="Connecteur droit 510">
                <a:extLst>
                  <a:ext uri="{FF2B5EF4-FFF2-40B4-BE49-F238E27FC236}">
                    <a16:creationId xmlns:a16="http://schemas.microsoft.com/office/drawing/2014/main" id="{40DB7C3D-5938-4654-8FC4-6CA13496C65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2" name="Connecteur droit 511">
                <a:extLst>
                  <a:ext uri="{FF2B5EF4-FFF2-40B4-BE49-F238E27FC236}">
                    <a16:creationId xmlns:a16="http://schemas.microsoft.com/office/drawing/2014/main" id="{4F97D270-224E-4763-BB99-353275AA6C8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3" name="Groupe 452">
              <a:extLst>
                <a:ext uri="{FF2B5EF4-FFF2-40B4-BE49-F238E27FC236}">
                  <a16:creationId xmlns:a16="http://schemas.microsoft.com/office/drawing/2014/main" id="{58964C80-4682-484D-B3C0-1CC7B9B8C83C}"/>
                </a:ext>
              </a:extLst>
            </p:cNvPr>
            <p:cNvGrpSpPr/>
            <p:nvPr/>
          </p:nvGrpSpPr>
          <p:grpSpPr>
            <a:xfrm>
              <a:off x="4506537" y="5043749"/>
              <a:ext cx="644149" cy="328543"/>
              <a:chOff x="3228428" y="3557482"/>
              <a:chExt cx="369641" cy="177380"/>
            </a:xfrm>
          </p:grpSpPr>
          <p:cxnSp>
            <p:nvCxnSpPr>
              <p:cNvPr id="485" name="Connecteur droit 484">
                <a:extLst>
                  <a:ext uri="{FF2B5EF4-FFF2-40B4-BE49-F238E27FC236}">
                    <a16:creationId xmlns:a16="http://schemas.microsoft.com/office/drawing/2014/main" id="{43F220C9-E77E-4367-882E-EBE36E2082E2}"/>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6" name="Connecteur droit 485">
                <a:extLst>
                  <a:ext uri="{FF2B5EF4-FFF2-40B4-BE49-F238E27FC236}">
                    <a16:creationId xmlns:a16="http://schemas.microsoft.com/office/drawing/2014/main" id="{3D4EA665-BD2F-47DA-8ACF-DB2B8522C851}"/>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7" name="Connecteur droit 486">
                <a:extLst>
                  <a:ext uri="{FF2B5EF4-FFF2-40B4-BE49-F238E27FC236}">
                    <a16:creationId xmlns:a16="http://schemas.microsoft.com/office/drawing/2014/main" id="{6A1AF71C-133A-49E0-94D7-D82953BA759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8" name="Connecteur droit 487">
                <a:extLst>
                  <a:ext uri="{FF2B5EF4-FFF2-40B4-BE49-F238E27FC236}">
                    <a16:creationId xmlns:a16="http://schemas.microsoft.com/office/drawing/2014/main" id="{E0144144-8FFB-43A0-B7D5-E4B2FE768EE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9" name="Connecteur droit 488">
                <a:extLst>
                  <a:ext uri="{FF2B5EF4-FFF2-40B4-BE49-F238E27FC236}">
                    <a16:creationId xmlns:a16="http://schemas.microsoft.com/office/drawing/2014/main" id="{8B883027-BDB8-4122-BB0B-A8C96AC9D7A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0" name="Connecteur droit 489">
                <a:extLst>
                  <a:ext uri="{FF2B5EF4-FFF2-40B4-BE49-F238E27FC236}">
                    <a16:creationId xmlns:a16="http://schemas.microsoft.com/office/drawing/2014/main" id="{5E22269F-EE93-4904-B85D-48DB38DBE97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1" name="Connecteur droit 490">
                <a:extLst>
                  <a:ext uri="{FF2B5EF4-FFF2-40B4-BE49-F238E27FC236}">
                    <a16:creationId xmlns:a16="http://schemas.microsoft.com/office/drawing/2014/main" id="{C03CCF52-2D89-445C-AE44-1BBD5C2E89F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2" name="Connecteur droit 491">
                <a:extLst>
                  <a:ext uri="{FF2B5EF4-FFF2-40B4-BE49-F238E27FC236}">
                    <a16:creationId xmlns:a16="http://schemas.microsoft.com/office/drawing/2014/main" id="{C1ACCFE9-0F09-422A-94F4-2B787CF464D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3" name="Connecteur droit 492">
                <a:extLst>
                  <a:ext uri="{FF2B5EF4-FFF2-40B4-BE49-F238E27FC236}">
                    <a16:creationId xmlns:a16="http://schemas.microsoft.com/office/drawing/2014/main" id="{7D0BB98D-8ACA-4049-AA92-5DC6555486F1}"/>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4" name="Connecteur droit 493">
                <a:extLst>
                  <a:ext uri="{FF2B5EF4-FFF2-40B4-BE49-F238E27FC236}">
                    <a16:creationId xmlns:a16="http://schemas.microsoft.com/office/drawing/2014/main" id="{03851761-45A1-46CA-8FB5-E798DBC31CC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5" name="Connecteur droit 494">
                <a:extLst>
                  <a:ext uri="{FF2B5EF4-FFF2-40B4-BE49-F238E27FC236}">
                    <a16:creationId xmlns:a16="http://schemas.microsoft.com/office/drawing/2014/main" id="{8A8306FC-828C-42AB-8E78-34A63410D77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6" name="Connecteur droit 495">
                <a:extLst>
                  <a:ext uri="{FF2B5EF4-FFF2-40B4-BE49-F238E27FC236}">
                    <a16:creationId xmlns:a16="http://schemas.microsoft.com/office/drawing/2014/main" id="{510109EE-A25C-42E4-B974-2C3C5031B72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7" name="Connecteur droit 496">
                <a:extLst>
                  <a:ext uri="{FF2B5EF4-FFF2-40B4-BE49-F238E27FC236}">
                    <a16:creationId xmlns:a16="http://schemas.microsoft.com/office/drawing/2014/main" id="{24FCAD31-D38E-44AF-849D-95B2516630D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8" name="Connecteur droit 497">
                <a:extLst>
                  <a:ext uri="{FF2B5EF4-FFF2-40B4-BE49-F238E27FC236}">
                    <a16:creationId xmlns:a16="http://schemas.microsoft.com/office/drawing/2014/main" id="{5ED21863-B6CB-49C2-9F84-B7EC6A5E9FB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4" name="Groupe 453">
              <a:extLst>
                <a:ext uri="{FF2B5EF4-FFF2-40B4-BE49-F238E27FC236}">
                  <a16:creationId xmlns:a16="http://schemas.microsoft.com/office/drawing/2014/main" id="{3C201EC0-7BCE-4BC3-8DB3-39470A207A86}"/>
                </a:ext>
              </a:extLst>
            </p:cNvPr>
            <p:cNvGrpSpPr/>
            <p:nvPr/>
          </p:nvGrpSpPr>
          <p:grpSpPr>
            <a:xfrm>
              <a:off x="5099059" y="5419566"/>
              <a:ext cx="696984" cy="328543"/>
              <a:chOff x="3228428" y="3557482"/>
              <a:chExt cx="369641" cy="177380"/>
            </a:xfrm>
          </p:grpSpPr>
          <p:cxnSp>
            <p:nvCxnSpPr>
              <p:cNvPr id="471" name="Connecteur droit 470">
                <a:extLst>
                  <a:ext uri="{FF2B5EF4-FFF2-40B4-BE49-F238E27FC236}">
                    <a16:creationId xmlns:a16="http://schemas.microsoft.com/office/drawing/2014/main" id="{B03F848D-2F5A-40FD-8CA1-EE895909CC13}"/>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2" name="Connecteur droit 471">
                <a:extLst>
                  <a:ext uri="{FF2B5EF4-FFF2-40B4-BE49-F238E27FC236}">
                    <a16:creationId xmlns:a16="http://schemas.microsoft.com/office/drawing/2014/main" id="{889A5BEB-095A-41A1-A7BC-DE069035770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3" name="Connecteur droit 472">
                <a:extLst>
                  <a:ext uri="{FF2B5EF4-FFF2-40B4-BE49-F238E27FC236}">
                    <a16:creationId xmlns:a16="http://schemas.microsoft.com/office/drawing/2014/main" id="{B6DFAE08-F2A7-445E-A2D4-2F291C149A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4" name="Connecteur droit 473">
                <a:extLst>
                  <a:ext uri="{FF2B5EF4-FFF2-40B4-BE49-F238E27FC236}">
                    <a16:creationId xmlns:a16="http://schemas.microsoft.com/office/drawing/2014/main" id="{4B65C035-883B-4B30-835B-583EB05A0FB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5" name="Connecteur droit 474">
                <a:extLst>
                  <a:ext uri="{FF2B5EF4-FFF2-40B4-BE49-F238E27FC236}">
                    <a16:creationId xmlns:a16="http://schemas.microsoft.com/office/drawing/2014/main" id="{AEEF25CB-BAD2-4B31-93CD-F8617BA4600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6" name="Connecteur droit 475">
                <a:extLst>
                  <a:ext uri="{FF2B5EF4-FFF2-40B4-BE49-F238E27FC236}">
                    <a16:creationId xmlns:a16="http://schemas.microsoft.com/office/drawing/2014/main" id="{45048C3D-B6DD-4B8D-9B30-4AAF28481D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7" name="Connecteur droit 476">
                <a:extLst>
                  <a:ext uri="{FF2B5EF4-FFF2-40B4-BE49-F238E27FC236}">
                    <a16:creationId xmlns:a16="http://schemas.microsoft.com/office/drawing/2014/main" id="{2BC1142C-5682-4B28-9EFE-9313BF002C9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8" name="Connecteur droit 477">
                <a:extLst>
                  <a:ext uri="{FF2B5EF4-FFF2-40B4-BE49-F238E27FC236}">
                    <a16:creationId xmlns:a16="http://schemas.microsoft.com/office/drawing/2014/main" id="{199B6038-A77C-4598-9C81-54097C7505F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9" name="Connecteur droit 478">
                <a:extLst>
                  <a:ext uri="{FF2B5EF4-FFF2-40B4-BE49-F238E27FC236}">
                    <a16:creationId xmlns:a16="http://schemas.microsoft.com/office/drawing/2014/main" id="{0EFB3C81-2EAC-40D2-8BDB-51F4B0DE0E4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0" name="Connecteur droit 479">
                <a:extLst>
                  <a:ext uri="{FF2B5EF4-FFF2-40B4-BE49-F238E27FC236}">
                    <a16:creationId xmlns:a16="http://schemas.microsoft.com/office/drawing/2014/main" id="{302CEE2A-D26C-45CF-BB3D-CB28F201956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1" name="Connecteur droit 480">
                <a:extLst>
                  <a:ext uri="{FF2B5EF4-FFF2-40B4-BE49-F238E27FC236}">
                    <a16:creationId xmlns:a16="http://schemas.microsoft.com/office/drawing/2014/main" id="{016B7D95-B60F-4F69-BF69-A6432AAEA32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2" name="Connecteur droit 481">
                <a:extLst>
                  <a:ext uri="{FF2B5EF4-FFF2-40B4-BE49-F238E27FC236}">
                    <a16:creationId xmlns:a16="http://schemas.microsoft.com/office/drawing/2014/main" id="{7AFD3078-86BE-45C7-9BC9-5705194909A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3" name="Connecteur droit 482">
                <a:extLst>
                  <a:ext uri="{FF2B5EF4-FFF2-40B4-BE49-F238E27FC236}">
                    <a16:creationId xmlns:a16="http://schemas.microsoft.com/office/drawing/2014/main" id="{FCD37D1F-8502-4152-8225-145C0DC4D78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4" name="Connecteur droit 483">
                <a:extLst>
                  <a:ext uri="{FF2B5EF4-FFF2-40B4-BE49-F238E27FC236}">
                    <a16:creationId xmlns:a16="http://schemas.microsoft.com/office/drawing/2014/main" id="{E78128A7-EEBB-4E7E-9FE5-FEB7DDDF6526}"/>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55" name="Groupe 454">
              <a:extLst>
                <a:ext uri="{FF2B5EF4-FFF2-40B4-BE49-F238E27FC236}">
                  <a16:creationId xmlns:a16="http://schemas.microsoft.com/office/drawing/2014/main" id="{8ABF93D6-D8FE-49DE-B476-51DDD50FD1B5}"/>
                </a:ext>
              </a:extLst>
            </p:cNvPr>
            <p:cNvGrpSpPr/>
            <p:nvPr/>
          </p:nvGrpSpPr>
          <p:grpSpPr>
            <a:xfrm>
              <a:off x="4505508" y="5419566"/>
              <a:ext cx="644149" cy="328543"/>
              <a:chOff x="3228428" y="3557482"/>
              <a:chExt cx="369641" cy="177380"/>
            </a:xfrm>
          </p:grpSpPr>
          <p:cxnSp>
            <p:nvCxnSpPr>
              <p:cNvPr id="457" name="Connecteur droit 456">
                <a:extLst>
                  <a:ext uri="{FF2B5EF4-FFF2-40B4-BE49-F238E27FC236}">
                    <a16:creationId xmlns:a16="http://schemas.microsoft.com/office/drawing/2014/main" id="{C2DE9120-3491-4D84-8816-2EFD5D817508}"/>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8" name="Connecteur droit 457">
                <a:extLst>
                  <a:ext uri="{FF2B5EF4-FFF2-40B4-BE49-F238E27FC236}">
                    <a16:creationId xmlns:a16="http://schemas.microsoft.com/office/drawing/2014/main" id="{265E11CB-AE50-4F77-AAF5-7165BD1868F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9" name="Connecteur droit 458">
                <a:extLst>
                  <a:ext uri="{FF2B5EF4-FFF2-40B4-BE49-F238E27FC236}">
                    <a16:creationId xmlns:a16="http://schemas.microsoft.com/office/drawing/2014/main" id="{FE9FA9F9-2591-4ABA-9B8E-09EF2A6D9A0A}"/>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0" name="Connecteur droit 459">
                <a:extLst>
                  <a:ext uri="{FF2B5EF4-FFF2-40B4-BE49-F238E27FC236}">
                    <a16:creationId xmlns:a16="http://schemas.microsoft.com/office/drawing/2014/main" id="{91B783D9-B8EE-4687-A94D-7919910F367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1" name="Connecteur droit 460">
                <a:extLst>
                  <a:ext uri="{FF2B5EF4-FFF2-40B4-BE49-F238E27FC236}">
                    <a16:creationId xmlns:a16="http://schemas.microsoft.com/office/drawing/2014/main" id="{D6312667-0992-44C2-99B0-EC43BF073B3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2" name="Connecteur droit 461">
                <a:extLst>
                  <a:ext uri="{FF2B5EF4-FFF2-40B4-BE49-F238E27FC236}">
                    <a16:creationId xmlns:a16="http://schemas.microsoft.com/office/drawing/2014/main" id="{D965F41C-EA5B-4246-B088-1B5FB7F3C16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3" name="Connecteur droit 462">
                <a:extLst>
                  <a:ext uri="{FF2B5EF4-FFF2-40B4-BE49-F238E27FC236}">
                    <a16:creationId xmlns:a16="http://schemas.microsoft.com/office/drawing/2014/main" id="{A1BA279F-CCB3-448B-999A-5885E69F98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4" name="Connecteur droit 463">
                <a:extLst>
                  <a:ext uri="{FF2B5EF4-FFF2-40B4-BE49-F238E27FC236}">
                    <a16:creationId xmlns:a16="http://schemas.microsoft.com/office/drawing/2014/main" id="{2EAA6414-8623-47D2-8CDC-1C5413D9AE3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5" name="Connecteur droit 464">
                <a:extLst>
                  <a:ext uri="{FF2B5EF4-FFF2-40B4-BE49-F238E27FC236}">
                    <a16:creationId xmlns:a16="http://schemas.microsoft.com/office/drawing/2014/main" id="{4EBDEE7E-570B-46A7-8411-22D7D7B6356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6" name="Connecteur droit 465">
                <a:extLst>
                  <a:ext uri="{FF2B5EF4-FFF2-40B4-BE49-F238E27FC236}">
                    <a16:creationId xmlns:a16="http://schemas.microsoft.com/office/drawing/2014/main" id="{E10F10FC-D8B0-439F-AFD5-04CE88AA2F06}"/>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7" name="Connecteur droit 466">
                <a:extLst>
                  <a:ext uri="{FF2B5EF4-FFF2-40B4-BE49-F238E27FC236}">
                    <a16:creationId xmlns:a16="http://schemas.microsoft.com/office/drawing/2014/main" id="{21C9C590-1F97-4854-B6C9-04F8B062B1E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8" name="Connecteur droit 467">
                <a:extLst>
                  <a:ext uri="{FF2B5EF4-FFF2-40B4-BE49-F238E27FC236}">
                    <a16:creationId xmlns:a16="http://schemas.microsoft.com/office/drawing/2014/main" id="{D08ECA77-7F21-464F-849A-4F70DA3CF99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9" name="Connecteur droit 468">
                <a:extLst>
                  <a:ext uri="{FF2B5EF4-FFF2-40B4-BE49-F238E27FC236}">
                    <a16:creationId xmlns:a16="http://schemas.microsoft.com/office/drawing/2014/main" id="{410A12FE-4EF4-4CDB-8CB7-611AB169EC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0" name="Connecteur droit 469">
                <a:extLst>
                  <a:ext uri="{FF2B5EF4-FFF2-40B4-BE49-F238E27FC236}">
                    <a16:creationId xmlns:a16="http://schemas.microsoft.com/office/drawing/2014/main" id="{C44F997C-C10E-405C-AA53-8344E44EDFCA}"/>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647" name="Image 646">
            <a:extLst>
              <a:ext uri="{FF2B5EF4-FFF2-40B4-BE49-F238E27FC236}">
                <a16:creationId xmlns:a16="http://schemas.microsoft.com/office/drawing/2014/main" id="{CA46589B-6CDD-449F-AAA4-D96CC5EFA1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400" y1="71600" x2="33400" y2="71600"/>
                        <a14:foregroundMark x1="43600" y1="66000" x2="45000" y2="66000"/>
                        <a14:foregroundMark x1="67200" y1="51400" x2="67200" y2="51400"/>
                      </a14:backgroundRemoval>
                    </a14:imgEffect>
                  </a14:imgLayer>
                </a14:imgProps>
              </a:ext>
              <a:ext uri="{28A0092B-C50C-407E-A947-70E740481C1C}">
                <a14:useLocalDpi xmlns:a14="http://schemas.microsoft.com/office/drawing/2010/main" val="0"/>
              </a:ext>
            </a:extLst>
          </a:blip>
          <a:stretch>
            <a:fillRect/>
          </a:stretch>
        </p:blipFill>
        <p:spPr>
          <a:xfrm>
            <a:off x="2657162" y="14182848"/>
            <a:ext cx="8068781" cy="8068783"/>
          </a:xfrm>
          <a:prstGeom prst="rect">
            <a:avLst/>
          </a:prstGeom>
        </p:spPr>
      </p:pic>
      <p:sp>
        <p:nvSpPr>
          <p:cNvPr id="652" name="Rectangle 651">
            <a:extLst>
              <a:ext uri="{FF2B5EF4-FFF2-40B4-BE49-F238E27FC236}">
                <a16:creationId xmlns:a16="http://schemas.microsoft.com/office/drawing/2014/main" id="{FDC5A07A-C8E8-4533-ADBD-31A92D21B9D9}"/>
              </a:ext>
            </a:extLst>
          </p:cNvPr>
          <p:cNvSpPr/>
          <p:nvPr/>
        </p:nvSpPr>
        <p:spPr>
          <a:xfrm rot="21311177">
            <a:off x="14232857" y="10697240"/>
            <a:ext cx="16822672" cy="10297392"/>
          </a:xfrm>
          <a:prstGeom prst="rect">
            <a:avLst/>
          </a:prstGeom>
          <a:solidFill>
            <a:schemeClr val="accent4">
              <a:lumMod val="20000"/>
              <a:lumOff val="80000"/>
            </a:schemeClr>
          </a:solidFill>
          <a:ln>
            <a:noFill/>
          </a:ln>
          <a:effectLst>
            <a:outerShdw blurRad="25400" dist="88900" dir="8100000" algn="tr" rotWithShape="0">
              <a:schemeClr val="tx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Rectangle 653">
            <a:extLst>
              <a:ext uri="{FF2B5EF4-FFF2-40B4-BE49-F238E27FC236}">
                <a16:creationId xmlns:a16="http://schemas.microsoft.com/office/drawing/2014/main" id="{FB6BC8F0-011E-4635-B66A-9CE5AB5D3291}"/>
              </a:ext>
            </a:extLst>
          </p:cNvPr>
          <p:cNvSpPr/>
          <p:nvPr/>
        </p:nvSpPr>
        <p:spPr>
          <a:xfrm rot="21311177">
            <a:off x="15349198" y="11965738"/>
            <a:ext cx="7417699" cy="15465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FF0000"/>
                </a:solidFill>
              </a:rPr>
              <a:t>FRAUDE AU FAUX COURSIER</a:t>
            </a:r>
          </a:p>
          <a:p>
            <a:pPr algn="ctr"/>
            <a:endParaRPr lang="fr-FR" dirty="0">
              <a:solidFill>
                <a:srgbClr val="FF0000"/>
              </a:solidFill>
            </a:endParaRPr>
          </a:p>
        </p:txBody>
      </p:sp>
      <p:grpSp>
        <p:nvGrpSpPr>
          <p:cNvPr id="11" name="Groupe 10">
            <a:extLst>
              <a:ext uri="{FF2B5EF4-FFF2-40B4-BE49-F238E27FC236}">
                <a16:creationId xmlns:a16="http://schemas.microsoft.com/office/drawing/2014/main" id="{BE9D8802-FA9A-49CE-AF2F-FBDB8A40F56E}"/>
              </a:ext>
            </a:extLst>
          </p:cNvPr>
          <p:cNvGrpSpPr/>
          <p:nvPr/>
        </p:nvGrpSpPr>
        <p:grpSpPr>
          <a:xfrm>
            <a:off x="15547006" y="13922758"/>
            <a:ext cx="7760054" cy="6472507"/>
            <a:chOff x="11917208" y="9768930"/>
            <a:chExt cx="5033502" cy="4198344"/>
          </a:xfrm>
        </p:grpSpPr>
        <p:grpSp>
          <p:nvGrpSpPr>
            <p:cNvPr id="653" name="Groupe 652">
              <a:extLst>
                <a:ext uri="{FF2B5EF4-FFF2-40B4-BE49-F238E27FC236}">
                  <a16:creationId xmlns:a16="http://schemas.microsoft.com/office/drawing/2014/main" id="{9C3758B8-FFB2-4DB5-AE10-7EBC9E4E0E0F}"/>
                </a:ext>
              </a:extLst>
            </p:cNvPr>
            <p:cNvGrpSpPr/>
            <p:nvPr/>
          </p:nvGrpSpPr>
          <p:grpSpPr>
            <a:xfrm rot="21311177">
              <a:off x="14121960" y="9768930"/>
              <a:ext cx="2598530" cy="1224892"/>
              <a:chOff x="3228428" y="3557482"/>
              <a:chExt cx="369641" cy="177380"/>
            </a:xfrm>
          </p:grpSpPr>
          <p:cxnSp>
            <p:nvCxnSpPr>
              <p:cNvPr id="730" name="Connecteur droit 729">
                <a:extLst>
                  <a:ext uri="{FF2B5EF4-FFF2-40B4-BE49-F238E27FC236}">
                    <a16:creationId xmlns:a16="http://schemas.microsoft.com/office/drawing/2014/main" id="{F50424C9-C4CC-4B87-9D7D-4161C0F88E3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1" name="Connecteur droit 730">
                <a:extLst>
                  <a:ext uri="{FF2B5EF4-FFF2-40B4-BE49-F238E27FC236}">
                    <a16:creationId xmlns:a16="http://schemas.microsoft.com/office/drawing/2014/main" id="{B010EE73-037C-4988-BE32-86E47141D34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2" name="Connecteur droit 731">
                <a:extLst>
                  <a:ext uri="{FF2B5EF4-FFF2-40B4-BE49-F238E27FC236}">
                    <a16:creationId xmlns:a16="http://schemas.microsoft.com/office/drawing/2014/main" id="{B8A05C02-B0E3-4181-B7DA-3DCB969115E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3" name="Connecteur droit 732">
                <a:extLst>
                  <a:ext uri="{FF2B5EF4-FFF2-40B4-BE49-F238E27FC236}">
                    <a16:creationId xmlns:a16="http://schemas.microsoft.com/office/drawing/2014/main" id="{88EE3DE1-8026-4C62-8958-9BB467BDDB1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4" name="Connecteur droit 733">
                <a:extLst>
                  <a:ext uri="{FF2B5EF4-FFF2-40B4-BE49-F238E27FC236}">
                    <a16:creationId xmlns:a16="http://schemas.microsoft.com/office/drawing/2014/main" id="{7BC27404-CBE2-4A67-8FF8-1DDFF03C0E73}"/>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5" name="Connecteur droit 734">
                <a:extLst>
                  <a:ext uri="{FF2B5EF4-FFF2-40B4-BE49-F238E27FC236}">
                    <a16:creationId xmlns:a16="http://schemas.microsoft.com/office/drawing/2014/main" id="{1F7B476B-E6AA-49DB-AC71-3263ACD3B151}"/>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6" name="Connecteur droit 735">
                <a:extLst>
                  <a:ext uri="{FF2B5EF4-FFF2-40B4-BE49-F238E27FC236}">
                    <a16:creationId xmlns:a16="http://schemas.microsoft.com/office/drawing/2014/main" id="{A397DB99-2F3A-4E2D-9869-0CDF0D1078D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7" name="Connecteur droit 736">
                <a:extLst>
                  <a:ext uri="{FF2B5EF4-FFF2-40B4-BE49-F238E27FC236}">
                    <a16:creationId xmlns:a16="http://schemas.microsoft.com/office/drawing/2014/main" id="{90FC9B11-2331-4064-B3EC-FB077F68C6E4}"/>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8" name="Connecteur droit 737">
                <a:extLst>
                  <a:ext uri="{FF2B5EF4-FFF2-40B4-BE49-F238E27FC236}">
                    <a16:creationId xmlns:a16="http://schemas.microsoft.com/office/drawing/2014/main" id="{AEF4C4BE-5C9D-4EEC-B8C1-33DDCFF6F734}"/>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9" name="Connecteur droit 738">
                <a:extLst>
                  <a:ext uri="{FF2B5EF4-FFF2-40B4-BE49-F238E27FC236}">
                    <a16:creationId xmlns:a16="http://schemas.microsoft.com/office/drawing/2014/main" id="{BF291C1C-4EB6-4DBF-9A54-8CF5CF46547B}"/>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0" name="Connecteur droit 739">
                <a:extLst>
                  <a:ext uri="{FF2B5EF4-FFF2-40B4-BE49-F238E27FC236}">
                    <a16:creationId xmlns:a16="http://schemas.microsoft.com/office/drawing/2014/main" id="{30D2100F-AAAB-4B1F-BEDF-7B8872236AF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1" name="Connecteur droit 740">
                <a:extLst>
                  <a:ext uri="{FF2B5EF4-FFF2-40B4-BE49-F238E27FC236}">
                    <a16:creationId xmlns:a16="http://schemas.microsoft.com/office/drawing/2014/main" id="{9840CEB4-18CA-4A75-924D-C8375B2A94F1}"/>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2" name="Connecteur droit 741">
                <a:extLst>
                  <a:ext uri="{FF2B5EF4-FFF2-40B4-BE49-F238E27FC236}">
                    <a16:creationId xmlns:a16="http://schemas.microsoft.com/office/drawing/2014/main" id="{32A1FE0F-BA6B-4F18-824D-821D8A4BA69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10973EE6-5A38-4014-AE7B-8DE4C2A184B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5" name="Groupe 654">
              <a:extLst>
                <a:ext uri="{FF2B5EF4-FFF2-40B4-BE49-F238E27FC236}">
                  <a16:creationId xmlns:a16="http://schemas.microsoft.com/office/drawing/2014/main" id="{839EA54D-9923-4A42-A56E-97AF4FC50550}"/>
                </a:ext>
              </a:extLst>
            </p:cNvPr>
            <p:cNvGrpSpPr/>
            <p:nvPr/>
          </p:nvGrpSpPr>
          <p:grpSpPr>
            <a:xfrm rot="21311177">
              <a:off x="11917208" y="9962894"/>
              <a:ext cx="2401550" cy="1224892"/>
              <a:chOff x="3228428" y="3557482"/>
              <a:chExt cx="369641" cy="177380"/>
            </a:xfrm>
          </p:grpSpPr>
          <p:cxnSp>
            <p:nvCxnSpPr>
              <p:cNvPr id="716" name="Connecteur droit 715">
                <a:extLst>
                  <a:ext uri="{FF2B5EF4-FFF2-40B4-BE49-F238E27FC236}">
                    <a16:creationId xmlns:a16="http://schemas.microsoft.com/office/drawing/2014/main" id="{50B39571-0E23-4E0C-B13E-CE4C48B2F520}"/>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7" name="Connecteur droit 716">
                <a:extLst>
                  <a:ext uri="{FF2B5EF4-FFF2-40B4-BE49-F238E27FC236}">
                    <a16:creationId xmlns:a16="http://schemas.microsoft.com/office/drawing/2014/main" id="{783563EA-A2DF-4570-A54E-32C3094E996F}"/>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8" name="Connecteur droit 717">
                <a:extLst>
                  <a:ext uri="{FF2B5EF4-FFF2-40B4-BE49-F238E27FC236}">
                    <a16:creationId xmlns:a16="http://schemas.microsoft.com/office/drawing/2014/main" id="{D4AE8781-A5D0-4DFD-9225-D9B003B82265}"/>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9" name="Connecteur droit 718">
                <a:extLst>
                  <a:ext uri="{FF2B5EF4-FFF2-40B4-BE49-F238E27FC236}">
                    <a16:creationId xmlns:a16="http://schemas.microsoft.com/office/drawing/2014/main" id="{61909942-3171-4836-8C31-013FBD8BF44C}"/>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0" name="Connecteur droit 719">
                <a:extLst>
                  <a:ext uri="{FF2B5EF4-FFF2-40B4-BE49-F238E27FC236}">
                    <a16:creationId xmlns:a16="http://schemas.microsoft.com/office/drawing/2014/main" id="{FC502E22-C19E-4703-BC57-9ADA6BED1C1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1" name="Connecteur droit 720">
                <a:extLst>
                  <a:ext uri="{FF2B5EF4-FFF2-40B4-BE49-F238E27FC236}">
                    <a16:creationId xmlns:a16="http://schemas.microsoft.com/office/drawing/2014/main" id="{F5BF44E8-67AD-48E0-A1D2-C55780D78E6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2" name="Connecteur droit 721">
                <a:extLst>
                  <a:ext uri="{FF2B5EF4-FFF2-40B4-BE49-F238E27FC236}">
                    <a16:creationId xmlns:a16="http://schemas.microsoft.com/office/drawing/2014/main" id="{182C2499-8790-4A4F-9641-F4B613EB709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3" name="Connecteur droit 722">
                <a:extLst>
                  <a:ext uri="{FF2B5EF4-FFF2-40B4-BE49-F238E27FC236}">
                    <a16:creationId xmlns:a16="http://schemas.microsoft.com/office/drawing/2014/main" id="{8C58AC19-C349-4212-BD8D-8BB30D3B1D26}"/>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4" name="Connecteur droit 723">
                <a:extLst>
                  <a:ext uri="{FF2B5EF4-FFF2-40B4-BE49-F238E27FC236}">
                    <a16:creationId xmlns:a16="http://schemas.microsoft.com/office/drawing/2014/main" id="{ADA1FE22-3D3E-4D09-A1F3-7D6BCFA4E8FA}"/>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5" name="Connecteur droit 724">
                <a:extLst>
                  <a:ext uri="{FF2B5EF4-FFF2-40B4-BE49-F238E27FC236}">
                    <a16:creationId xmlns:a16="http://schemas.microsoft.com/office/drawing/2014/main" id="{CC75F85D-6764-4688-B039-F01B0F5617E4}"/>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6" name="Connecteur droit 725">
                <a:extLst>
                  <a:ext uri="{FF2B5EF4-FFF2-40B4-BE49-F238E27FC236}">
                    <a16:creationId xmlns:a16="http://schemas.microsoft.com/office/drawing/2014/main" id="{CD140807-0E91-451B-8772-F5503E1D45F0}"/>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7" name="Connecteur droit 726">
                <a:extLst>
                  <a:ext uri="{FF2B5EF4-FFF2-40B4-BE49-F238E27FC236}">
                    <a16:creationId xmlns:a16="http://schemas.microsoft.com/office/drawing/2014/main" id="{39F89310-56DE-4EEA-B246-768117AFBB1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8" name="Connecteur droit 727">
                <a:extLst>
                  <a:ext uri="{FF2B5EF4-FFF2-40B4-BE49-F238E27FC236}">
                    <a16:creationId xmlns:a16="http://schemas.microsoft.com/office/drawing/2014/main" id="{7E650D62-EC66-46BC-817C-A25056BDA652}"/>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9" name="Connecteur droit 728">
                <a:extLst>
                  <a:ext uri="{FF2B5EF4-FFF2-40B4-BE49-F238E27FC236}">
                    <a16:creationId xmlns:a16="http://schemas.microsoft.com/office/drawing/2014/main" id="{A5077AFB-5811-491A-AB06-3D6AFA7305D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6" name="Groupe 655">
              <a:extLst>
                <a:ext uri="{FF2B5EF4-FFF2-40B4-BE49-F238E27FC236}">
                  <a16:creationId xmlns:a16="http://schemas.microsoft.com/office/drawing/2014/main" id="{DD192B8A-C4DE-4A20-ACEE-6E1FE542C6A1}"/>
                </a:ext>
              </a:extLst>
            </p:cNvPr>
            <p:cNvGrpSpPr/>
            <p:nvPr/>
          </p:nvGrpSpPr>
          <p:grpSpPr>
            <a:xfrm rot="21311177">
              <a:off x="14238425" y="11151899"/>
              <a:ext cx="2598530" cy="1224892"/>
              <a:chOff x="3228428" y="3557482"/>
              <a:chExt cx="369641" cy="177380"/>
            </a:xfrm>
          </p:grpSpPr>
          <p:cxnSp>
            <p:nvCxnSpPr>
              <p:cNvPr id="702" name="Connecteur droit 701">
                <a:extLst>
                  <a:ext uri="{FF2B5EF4-FFF2-40B4-BE49-F238E27FC236}">
                    <a16:creationId xmlns:a16="http://schemas.microsoft.com/office/drawing/2014/main" id="{BDE4C1DD-92B9-45C6-9B2D-BD9DBBD33B5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3" name="Connecteur droit 702">
                <a:extLst>
                  <a:ext uri="{FF2B5EF4-FFF2-40B4-BE49-F238E27FC236}">
                    <a16:creationId xmlns:a16="http://schemas.microsoft.com/office/drawing/2014/main" id="{9FE7896E-0A7E-4F26-B2D9-778BE2DE838E}"/>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4" name="Connecteur droit 703">
                <a:extLst>
                  <a:ext uri="{FF2B5EF4-FFF2-40B4-BE49-F238E27FC236}">
                    <a16:creationId xmlns:a16="http://schemas.microsoft.com/office/drawing/2014/main" id="{B26AA3D8-A7B5-449F-BCDE-FD1987A9979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5" name="Connecteur droit 704">
                <a:extLst>
                  <a:ext uri="{FF2B5EF4-FFF2-40B4-BE49-F238E27FC236}">
                    <a16:creationId xmlns:a16="http://schemas.microsoft.com/office/drawing/2014/main" id="{2AC29E7B-AF62-447F-963D-739F38BF6B5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6" name="Connecteur droit 705">
                <a:extLst>
                  <a:ext uri="{FF2B5EF4-FFF2-40B4-BE49-F238E27FC236}">
                    <a16:creationId xmlns:a16="http://schemas.microsoft.com/office/drawing/2014/main" id="{76462457-593E-4BA6-B0B8-CE3E173D09E9}"/>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7" name="Connecteur droit 706">
                <a:extLst>
                  <a:ext uri="{FF2B5EF4-FFF2-40B4-BE49-F238E27FC236}">
                    <a16:creationId xmlns:a16="http://schemas.microsoft.com/office/drawing/2014/main" id="{6D301FE4-C15B-4E20-93BF-1EF6B632033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8" name="Connecteur droit 707">
                <a:extLst>
                  <a:ext uri="{FF2B5EF4-FFF2-40B4-BE49-F238E27FC236}">
                    <a16:creationId xmlns:a16="http://schemas.microsoft.com/office/drawing/2014/main" id="{841C15A5-4364-4CF4-B9DD-2361DB2AE289}"/>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9" name="Connecteur droit 708">
                <a:extLst>
                  <a:ext uri="{FF2B5EF4-FFF2-40B4-BE49-F238E27FC236}">
                    <a16:creationId xmlns:a16="http://schemas.microsoft.com/office/drawing/2014/main" id="{B509D569-8840-47CE-B3DA-7ADD0578234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0" name="Connecteur droit 709">
                <a:extLst>
                  <a:ext uri="{FF2B5EF4-FFF2-40B4-BE49-F238E27FC236}">
                    <a16:creationId xmlns:a16="http://schemas.microsoft.com/office/drawing/2014/main" id="{2C362E54-624E-4B07-9521-3428FC8240E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1" name="Connecteur droit 710">
                <a:extLst>
                  <a:ext uri="{FF2B5EF4-FFF2-40B4-BE49-F238E27FC236}">
                    <a16:creationId xmlns:a16="http://schemas.microsoft.com/office/drawing/2014/main" id="{09391CF2-1B9A-4D63-A8E8-A505FE78870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2" name="Connecteur droit 711">
                <a:extLst>
                  <a:ext uri="{FF2B5EF4-FFF2-40B4-BE49-F238E27FC236}">
                    <a16:creationId xmlns:a16="http://schemas.microsoft.com/office/drawing/2014/main" id="{688712E2-A949-41D9-91B4-CAAE95339D6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3" name="Connecteur droit 712">
                <a:extLst>
                  <a:ext uri="{FF2B5EF4-FFF2-40B4-BE49-F238E27FC236}">
                    <a16:creationId xmlns:a16="http://schemas.microsoft.com/office/drawing/2014/main" id="{EBA76AAE-B201-4337-A455-9C4165C172D8}"/>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4" name="Connecteur droit 713">
                <a:extLst>
                  <a:ext uri="{FF2B5EF4-FFF2-40B4-BE49-F238E27FC236}">
                    <a16:creationId xmlns:a16="http://schemas.microsoft.com/office/drawing/2014/main" id="{BDC5F82A-CAA0-413D-91DA-3A19AAEEC30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5" name="Connecteur droit 714">
                <a:extLst>
                  <a:ext uri="{FF2B5EF4-FFF2-40B4-BE49-F238E27FC236}">
                    <a16:creationId xmlns:a16="http://schemas.microsoft.com/office/drawing/2014/main" id="{D1256F8C-B851-431B-8BC8-75545DDA3318}"/>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7" name="Groupe 656">
              <a:extLst>
                <a:ext uri="{FF2B5EF4-FFF2-40B4-BE49-F238E27FC236}">
                  <a16:creationId xmlns:a16="http://schemas.microsoft.com/office/drawing/2014/main" id="{AFF84566-F4D0-4C9B-95FB-4EF5E6C4AEC0}"/>
                </a:ext>
              </a:extLst>
            </p:cNvPr>
            <p:cNvGrpSpPr/>
            <p:nvPr/>
          </p:nvGrpSpPr>
          <p:grpSpPr>
            <a:xfrm rot="21311177">
              <a:off x="12033672" y="11345863"/>
              <a:ext cx="2401550" cy="1224892"/>
              <a:chOff x="3228428" y="3557482"/>
              <a:chExt cx="369641" cy="177380"/>
            </a:xfrm>
          </p:grpSpPr>
          <p:cxnSp>
            <p:nvCxnSpPr>
              <p:cNvPr id="688" name="Connecteur droit 687">
                <a:extLst>
                  <a:ext uri="{FF2B5EF4-FFF2-40B4-BE49-F238E27FC236}">
                    <a16:creationId xmlns:a16="http://schemas.microsoft.com/office/drawing/2014/main" id="{50F552B0-3011-4A11-9BB4-5C8CC7A88A6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9" name="Connecteur droit 688">
                <a:extLst>
                  <a:ext uri="{FF2B5EF4-FFF2-40B4-BE49-F238E27FC236}">
                    <a16:creationId xmlns:a16="http://schemas.microsoft.com/office/drawing/2014/main" id="{36E76104-36F0-4F75-A57A-ED112BCD6152}"/>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0" name="Connecteur droit 689">
                <a:extLst>
                  <a:ext uri="{FF2B5EF4-FFF2-40B4-BE49-F238E27FC236}">
                    <a16:creationId xmlns:a16="http://schemas.microsoft.com/office/drawing/2014/main" id="{FAF484D9-EBA6-4759-ADC7-84A2BC13AC1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1" name="Connecteur droit 690">
                <a:extLst>
                  <a:ext uri="{FF2B5EF4-FFF2-40B4-BE49-F238E27FC236}">
                    <a16:creationId xmlns:a16="http://schemas.microsoft.com/office/drawing/2014/main" id="{15A4707C-79B7-42AC-8D08-EFCB3E0E6BE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2" name="Connecteur droit 691">
                <a:extLst>
                  <a:ext uri="{FF2B5EF4-FFF2-40B4-BE49-F238E27FC236}">
                    <a16:creationId xmlns:a16="http://schemas.microsoft.com/office/drawing/2014/main" id="{2EFA0597-88A2-4D6A-A68C-91AA8C03F6B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3" name="Connecteur droit 692">
                <a:extLst>
                  <a:ext uri="{FF2B5EF4-FFF2-40B4-BE49-F238E27FC236}">
                    <a16:creationId xmlns:a16="http://schemas.microsoft.com/office/drawing/2014/main" id="{AC7F7820-D10C-44AB-9BC2-95D1C0E1CE7E}"/>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4" name="Connecteur droit 693">
                <a:extLst>
                  <a:ext uri="{FF2B5EF4-FFF2-40B4-BE49-F238E27FC236}">
                    <a16:creationId xmlns:a16="http://schemas.microsoft.com/office/drawing/2014/main" id="{9C2F870A-7ABA-4340-AE20-9B3C46CCDC2F}"/>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5" name="Connecteur droit 694">
                <a:extLst>
                  <a:ext uri="{FF2B5EF4-FFF2-40B4-BE49-F238E27FC236}">
                    <a16:creationId xmlns:a16="http://schemas.microsoft.com/office/drawing/2014/main" id="{1D308A4A-247A-4B69-B29B-7854E71662F0}"/>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6" name="Connecteur droit 695">
                <a:extLst>
                  <a:ext uri="{FF2B5EF4-FFF2-40B4-BE49-F238E27FC236}">
                    <a16:creationId xmlns:a16="http://schemas.microsoft.com/office/drawing/2014/main" id="{22B8348A-1DF1-4E72-88AA-8DFDFC1E48C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7" name="Connecteur droit 696">
                <a:extLst>
                  <a:ext uri="{FF2B5EF4-FFF2-40B4-BE49-F238E27FC236}">
                    <a16:creationId xmlns:a16="http://schemas.microsoft.com/office/drawing/2014/main" id="{7D63AA81-F313-48E2-B540-FEA836DD212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8" name="Connecteur droit 697">
                <a:extLst>
                  <a:ext uri="{FF2B5EF4-FFF2-40B4-BE49-F238E27FC236}">
                    <a16:creationId xmlns:a16="http://schemas.microsoft.com/office/drawing/2014/main" id="{3C66A011-4DAC-4DEC-9D2E-39AAA6D9EE41}"/>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9" name="Connecteur droit 698">
                <a:extLst>
                  <a:ext uri="{FF2B5EF4-FFF2-40B4-BE49-F238E27FC236}">
                    <a16:creationId xmlns:a16="http://schemas.microsoft.com/office/drawing/2014/main" id="{F3E42EE9-D7C1-48D7-8DF9-2A61613E39E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0" name="Connecteur droit 699">
                <a:extLst>
                  <a:ext uri="{FF2B5EF4-FFF2-40B4-BE49-F238E27FC236}">
                    <a16:creationId xmlns:a16="http://schemas.microsoft.com/office/drawing/2014/main" id="{8C162AD1-1E73-48A0-9574-A554ED98D5D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1" name="Connecteur droit 700">
                <a:extLst>
                  <a:ext uri="{FF2B5EF4-FFF2-40B4-BE49-F238E27FC236}">
                    <a16:creationId xmlns:a16="http://schemas.microsoft.com/office/drawing/2014/main" id="{412CEA69-9389-47E6-B306-D7641413BF8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8" name="Groupe 657">
              <a:extLst>
                <a:ext uri="{FF2B5EF4-FFF2-40B4-BE49-F238E27FC236}">
                  <a16:creationId xmlns:a16="http://schemas.microsoft.com/office/drawing/2014/main" id="{1BD0D310-EF4D-439A-9B39-EDF57D474823}"/>
                </a:ext>
              </a:extLst>
            </p:cNvPr>
            <p:cNvGrpSpPr/>
            <p:nvPr/>
          </p:nvGrpSpPr>
          <p:grpSpPr>
            <a:xfrm rot="21311177">
              <a:off x="14352180" y="12548418"/>
              <a:ext cx="2598530" cy="1224892"/>
              <a:chOff x="3228428" y="3557482"/>
              <a:chExt cx="369641" cy="177380"/>
            </a:xfrm>
          </p:grpSpPr>
          <p:cxnSp>
            <p:nvCxnSpPr>
              <p:cNvPr id="674" name="Connecteur droit 673">
                <a:extLst>
                  <a:ext uri="{FF2B5EF4-FFF2-40B4-BE49-F238E27FC236}">
                    <a16:creationId xmlns:a16="http://schemas.microsoft.com/office/drawing/2014/main" id="{8EAEA9B4-82D6-4018-8B6A-F90C59E039E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5" name="Connecteur droit 674">
                <a:extLst>
                  <a:ext uri="{FF2B5EF4-FFF2-40B4-BE49-F238E27FC236}">
                    <a16:creationId xmlns:a16="http://schemas.microsoft.com/office/drawing/2014/main" id="{68CED1BA-47F9-4BF6-A921-1C0580DA97E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6" name="Connecteur droit 675">
                <a:extLst>
                  <a:ext uri="{FF2B5EF4-FFF2-40B4-BE49-F238E27FC236}">
                    <a16:creationId xmlns:a16="http://schemas.microsoft.com/office/drawing/2014/main" id="{7FCFD3E2-0303-4C2A-9D60-B96743814B13}"/>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7" name="Connecteur droit 676">
                <a:extLst>
                  <a:ext uri="{FF2B5EF4-FFF2-40B4-BE49-F238E27FC236}">
                    <a16:creationId xmlns:a16="http://schemas.microsoft.com/office/drawing/2014/main" id="{9B0B3A9A-176F-410C-A213-B5DB2735E546}"/>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8" name="Connecteur droit 677">
                <a:extLst>
                  <a:ext uri="{FF2B5EF4-FFF2-40B4-BE49-F238E27FC236}">
                    <a16:creationId xmlns:a16="http://schemas.microsoft.com/office/drawing/2014/main" id="{FA3A5E9F-08EF-402A-9CFE-31B7209A405F}"/>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9" name="Connecteur droit 678">
                <a:extLst>
                  <a:ext uri="{FF2B5EF4-FFF2-40B4-BE49-F238E27FC236}">
                    <a16:creationId xmlns:a16="http://schemas.microsoft.com/office/drawing/2014/main" id="{7CEA3CA5-F546-4332-863D-10B8BB9FDF52}"/>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0" name="Connecteur droit 679">
                <a:extLst>
                  <a:ext uri="{FF2B5EF4-FFF2-40B4-BE49-F238E27FC236}">
                    <a16:creationId xmlns:a16="http://schemas.microsoft.com/office/drawing/2014/main" id="{61B7743A-A830-4D79-9EBB-7581C5FF036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1" name="Connecteur droit 680">
                <a:extLst>
                  <a:ext uri="{FF2B5EF4-FFF2-40B4-BE49-F238E27FC236}">
                    <a16:creationId xmlns:a16="http://schemas.microsoft.com/office/drawing/2014/main" id="{47609A65-E0C4-49D2-99B5-7B8A93C1FAB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2" name="Connecteur droit 681">
                <a:extLst>
                  <a:ext uri="{FF2B5EF4-FFF2-40B4-BE49-F238E27FC236}">
                    <a16:creationId xmlns:a16="http://schemas.microsoft.com/office/drawing/2014/main" id="{5F0CF650-A872-4AEA-92AF-8DA82568ABE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3" name="Connecteur droit 682">
                <a:extLst>
                  <a:ext uri="{FF2B5EF4-FFF2-40B4-BE49-F238E27FC236}">
                    <a16:creationId xmlns:a16="http://schemas.microsoft.com/office/drawing/2014/main" id="{9DE81017-20A2-4E95-9D68-B34194225339}"/>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4" name="Connecteur droit 683">
                <a:extLst>
                  <a:ext uri="{FF2B5EF4-FFF2-40B4-BE49-F238E27FC236}">
                    <a16:creationId xmlns:a16="http://schemas.microsoft.com/office/drawing/2014/main" id="{4B676CFC-B626-4049-B4C1-0C99A9163FA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5" name="Connecteur droit 684">
                <a:extLst>
                  <a:ext uri="{FF2B5EF4-FFF2-40B4-BE49-F238E27FC236}">
                    <a16:creationId xmlns:a16="http://schemas.microsoft.com/office/drawing/2014/main" id="{3D59750F-CBC7-4BF2-9FB5-BDB312C3891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6" name="Connecteur droit 685">
                <a:extLst>
                  <a:ext uri="{FF2B5EF4-FFF2-40B4-BE49-F238E27FC236}">
                    <a16:creationId xmlns:a16="http://schemas.microsoft.com/office/drawing/2014/main" id="{40FD0E52-9F94-4C5B-B94C-E35BF3EA9E91}"/>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7" name="Connecteur droit 686">
                <a:extLst>
                  <a:ext uri="{FF2B5EF4-FFF2-40B4-BE49-F238E27FC236}">
                    <a16:creationId xmlns:a16="http://schemas.microsoft.com/office/drawing/2014/main" id="{55E0EB93-57CF-4FBF-9EDC-761915152EEC}"/>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659" name="Groupe 658">
              <a:extLst>
                <a:ext uri="{FF2B5EF4-FFF2-40B4-BE49-F238E27FC236}">
                  <a16:creationId xmlns:a16="http://schemas.microsoft.com/office/drawing/2014/main" id="{04016306-2578-43E7-A0C5-05DAF7DDA923}"/>
                </a:ext>
              </a:extLst>
            </p:cNvPr>
            <p:cNvGrpSpPr/>
            <p:nvPr/>
          </p:nvGrpSpPr>
          <p:grpSpPr>
            <a:xfrm rot="21311177">
              <a:off x="12147428" y="12742382"/>
              <a:ext cx="2401550" cy="1224892"/>
              <a:chOff x="3228428" y="3557482"/>
              <a:chExt cx="369641" cy="177380"/>
            </a:xfrm>
          </p:grpSpPr>
          <p:cxnSp>
            <p:nvCxnSpPr>
              <p:cNvPr id="660" name="Connecteur droit 659">
                <a:extLst>
                  <a:ext uri="{FF2B5EF4-FFF2-40B4-BE49-F238E27FC236}">
                    <a16:creationId xmlns:a16="http://schemas.microsoft.com/office/drawing/2014/main" id="{7B4422A0-3598-48C2-B2A0-047DAC99263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1" name="Connecteur droit 660">
                <a:extLst>
                  <a:ext uri="{FF2B5EF4-FFF2-40B4-BE49-F238E27FC236}">
                    <a16:creationId xmlns:a16="http://schemas.microsoft.com/office/drawing/2014/main" id="{2F2F1279-227A-42AC-AEAA-F310CFB1D92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2" name="Connecteur droit 661">
                <a:extLst>
                  <a:ext uri="{FF2B5EF4-FFF2-40B4-BE49-F238E27FC236}">
                    <a16:creationId xmlns:a16="http://schemas.microsoft.com/office/drawing/2014/main" id="{0C580EEF-08EA-4858-B1A5-DECB22664614}"/>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3" name="Connecteur droit 662">
                <a:extLst>
                  <a:ext uri="{FF2B5EF4-FFF2-40B4-BE49-F238E27FC236}">
                    <a16:creationId xmlns:a16="http://schemas.microsoft.com/office/drawing/2014/main" id="{A511E8E7-C3B9-4972-83DA-D954EF2809C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4" name="Connecteur droit 663">
                <a:extLst>
                  <a:ext uri="{FF2B5EF4-FFF2-40B4-BE49-F238E27FC236}">
                    <a16:creationId xmlns:a16="http://schemas.microsoft.com/office/drawing/2014/main" id="{1E2E9399-EE16-4D7B-8A59-317802E2E87A}"/>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5" name="Connecteur droit 664">
                <a:extLst>
                  <a:ext uri="{FF2B5EF4-FFF2-40B4-BE49-F238E27FC236}">
                    <a16:creationId xmlns:a16="http://schemas.microsoft.com/office/drawing/2014/main" id="{978AC31D-F3AA-4A61-9616-89049E83195C}"/>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6" name="Connecteur droit 665">
                <a:extLst>
                  <a:ext uri="{FF2B5EF4-FFF2-40B4-BE49-F238E27FC236}">
                    <a16:creationId xmlns:a16="http://schemas.microsoft.com/office/drawing/2014/main" id="{141DA39E-9A14-4864-AD88-3CD484D1DF35}"/>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7" name="Connecteur droit 666">
                <a:extLst>
                  <a:ext uri="{FF2B5EF4-FFF2-40B4-BE49-F238E27FC236}">
                    <a16:creationId xmlns:a16="http://schemas.microsoft.com/office/drawing/2014/main" id="{71CB5724-3C62-482F-84BC-8180CC489D6B}"/>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8" name="Connecteur droit 667">
                <a:extLst>
                  <a:ext uri="{FF2B5EF4-FFF2-40B4-BE49-F238E27FC236}">
                    <a16:creationId xmlns:a16="http://schemas.microsoft.com/office/drawing/2014/main" id="{DD2891AA-88CF-4FD5-836E-FBD0AD830CA5}"/>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9" name="Connecteur droit 668">
                <a:extLst>
                  <a:ext uri="{FF2B5EF4-FFF2-40B4-BE49-F238E27FC236}">
                    <a16:creationId xmlns:a16="http://schemas.microsoft.com/office/drawing/2014/main" id="{171DF936-E75D-42F3-82C0-1F0F9D77791D}"/>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0" name="Connecteur droit 669">
                <a:extLst>
                  <a:ext uri="{FF2B5EF4-FFF2-40B4-BE49-F238E27FC236}">
                    <a16:creationId xmlns:a16="http://schemas.microsoft.com/office/drawing/2014/main" id="{58CAF0CA-C37F-41FA-9634-A216D5E96EAA}"/>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1" name="Connecteur droit 670">
                <a:extLst>
                  <a:ext uri="{FF2B5EF4-FFF2-40B4-BE49-F238E27FC236}">
                    <a16:creationId xmlns:a16="http://schemas.microsoft.com/office/drawing/2014/main" id="{088C434A-2609-493F-A7EF-13CF7FFAC18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2" name="Connecteur droit 671">
                <a:extLst>
                  <a:ext uri="{FF2B5EF4-FFF2-40B4-BE49-F238E27FC236}">
                    <a16:creationId xmlns:a16="http://schemas.microsoft.com/office/drawing/2014/main" id="{02E01602-E7DC-4CC8-9F94-F94A28DB6BA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3" name="Connecteur droit 672">
                <a:extLst>
                  <a:ext uri="{FF2B5EF4-FFF2-40B4-BE49-F238E27FC236}">
                    <a16:creationId xmlns:a16="http://schemas.microsoft.com/office/drawing/2014/main" id="{075AE779-8378-47B9-B957-C45F37470D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pic>
        <p:nvPicPr>
          <p:cNvPr id="747" name="Image 746">
            <a:extLst>
              <a:ext uri="{FF2B5EF4-FFF2-40B4-BE49-F238E27FC236}">
                <a16:creationId xmlns:a16="http://schemas.microsoft.com/office/drawing/2014/main" id="{D077B419-733F-47E6-BD15-C507D8DD05B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311177">
            <a:off x="23654593" y="12601905"/>
            <a:ext cx="6736745" cy="6736745"/>
          </a:xfrm>
          <a:prstGeom prst="rect">
            <a:avLst/>
          </a:prstGeom>
        </p:spPr>
      </p:pic>
      <p:sp>
        <p:nvSpPr>
          <p:cNvPr id="749" name="Rectangle : avec coins arrondis en diagonale 748">
            <a:extLst>
              <a:ext uri="{FF2B5EF4-FFF2-40B4-BE49-F238E27FC236}">
                <a16:creationId xmlns:a16="http://schemas.microsoft.com/office/drawing/2014/main" id="{258D8B72-6507-44F4-8B28-3CC9BAE439AE}"/>
              </a:ext>
            </a:extLst>
          </p:cNvPr>
          <p:cNvSpPr/>
          <p:nvPr/>
        </p:nvSpPr>
        <p:spPr>
          <a:xfrm>
            <a:off x="-8615923" y="-5112614"/>
            <a:ext cx="24779635" cy="2534303"/>
          </a:xfrm>
          <a:prstGeom prst="round2Diag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rgbClr val="652D00"/>
                </a:solidFill>
                <a:effectLst>
                  <a:outerShdw blurRad="50800" dir="5400000" algn="ctr" rotWithShape="0">
                    <a:srgbClr val="000000">
                      <a:alpha val="43137"/>
                    </a:srgbClr>
                  </a:outerShdw>
                </a:effectLst>
                <a:latin typeface="Arial Black" panose="020B0A04020102020204" pitchFamily="34" charset="0"/>
                <a:ea typeface="Cascadia Mono" panose="020B0609020000020004" pitchFamily="49" charset="0"/>
                <a:cs typeface="Cascadia Mono" panose="020B0609020000020004" pitchFamily="49" charset="0"/>
              </a:rPr>
              <a:t>BRIGADE ANTI-FRAUDE</a:t>
            </a:r>
          </a:p>
        </p:txBody>
      </p:sp>
      <p:grpSp>
        <p:nvGrpSpPr>
          <p:cNvPr id="759" name="Groupe 758">
            <a:extLst>
              <a:ext uri="{FF2B5EF4-FFF2-40B4-BE49-F238E27FC236}">
                <a16:creationId xmlns:a16="http://schemas.microsoft.com/office/drawing/2014/main" id="{72AA6FB0-221E-4280-878D-B9707F128318}"/>
              </a:ext>
            </a:extLst>
          </p:cNvPr>
          <p:cNvGrpSpPr/>
          <p:nvPr/>
        </p:nvGrpSpPr>
        <p:grpSpPr>
          <a:xfrm>
            <a:off x="21031445" y="-4535703"/>
            <a:ext cx="6540046" cy="7729965"/>
            <a:chOff x="4963481" y="2035130"/>
            <a:chExt cx="1095796" cy="1295169"/>
          </a:xfrm>
          <a:effectLst>
            <a:outerShdw blurRad="25400" dist="50800" dir="8100000" algn="tr" rotWithShape="0">
              <a:schemeClr val="bg2">
                <a:lumMod val="25000"/>
                <a:alpha val="44000"/>
              </a:schemeClr>
            </a:outerShdw>
          </a:effectLst>
        </p:grpSpPr>
        <p:sp>
          <p:nvSpPr>
            <p:cNvPr id="755" name="Rectangle 754">
              <a:extLst>
                <a:ext uri="{FF2B5EF4-FFF2-40B4-BE49-F238E27FC236}">
                  <a16:creationId xmlns:a16="http://schemas.microsoft.com/office/drawing/2014/main" id="{41ACDAA5-3747-41DA-A31B-519FABC252A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4" name="Image 753">
              <a:extLst>
                <a:ext uri="{FF2B5EF4-FFF2-40B4-BE49-F238E27FC236}">
                  <a16:creationId xmlns:a16="http://schemas.microsoft.com/office/drawing/2014/main" id="{3FCB4D56-B897-446E-99DF-5D655E3AB2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77" y="2068105"/>
              <a:ext cx="1027785" cy="1027785"/>
            </a:xfrm>
            <a:prstGeom prst="rect">
              <a:avLst/>
            </a:prstGeom>
          </p:spPr>
        </p:pic>
        <p:sp>
          <p:nvSpPr>
            <p:cNvPr id="756" name="Rectangle 755">
              <a:extLst>
                <a:ext uri="{FF2B5EF4-FFF2-40B4-BE49-F238E27FC236}">
                  <a16:creationId xmlns:a16="http://schemas.microsoft.com/office/drawing/2014/main" id="{FCBFD420-0539-4391-93C8-E78DB4E4BCA3}"/>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Rectangle 756">
              <a:extLst>
                <a:ext uri="{FF2B5EF4-FFF2-40B4-BE49-F238E27FC236}">
                  <a16:creationId xmlns:a16="http://schemas.microsoft.com/office/drawing/2014/main" id="{1B0A5169-6E0C-43B8-8E77-10D84BA4D97C}"/>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Rectangle 757">
              <a:extLst>
                <a:ext uri="{FF2B5EF4-FFF2-40B4-BE49-F238E27FC236}">
                  <a16:creationId xmlns:a16="http://schemas.microsoft.com/office/drawing/2014/main" id="{17F460FF-FC8D-4996-85D6-4F33251F0C56}"/>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8" name="Groupe 767">
            <a:extLst>
              <a:ext uri="{FF2B5EF4-FFF2-40B4-BE49-F238E27FC236}">
                <a16:creationId xmlns:a16="http://schemas.microsoft.com/office/drawing/2014/main" id="{3BF40784-C5E7-4226-9253-4A2B960FB93C}"/>
              </a:ext>
            </a:extLst>
          </p:cNvPr>
          <p:cNvGrpSpPr/>
          <p:nvPr/>
        </p:nvGrpSpPr>
        <p:grpSpPr>
          <a:xfrm rot="1141346">
            <a:off x="-10106169" y="13309427"/>
            <a:ext cx="6520943" cy="7707388"/>
            <a:chOff x="2990795" y="4027874"/>
            <a:chExt cx="902237" cy="1066393"/>
          </a:xfrm>
          <a:effectLst/>
        </p:grpSpPr>
        <p:grpSp>
          <p:nvGrpSpPr>
            <p:cNvPr id="760" name="Groupe 759">
              <a:extLst>
                <a:ext uri="{FF2B5EF4-FFF2-40B4-BE49-F238E27FC236}">
                  <a16:creationId xmlns:a16="http://schemas.microsoft.com/office/drawing/2014/main" id="{3D589117-8885-4D7B-9AF4-5254EFD2B167}"/>
                </a:ext>
              </a:extLst>
            </p:cNvPr>
            <p:cNvGrpSpPr/>
            <p:nvPr/>
          </p:nvGrpSpPr>
          <p:grpSpPr>
            <a:xfrm>
              <a:off x="2990795" y="4027874"/>
              <a:ext cx="902237" cy="1066393"/>
              <a:chOff x="4963481" y="2035130"/>
              <a:chExt cx="1095796" cy="1295169"/>
            </a:xfrm>
            <a:effectLst>
              <a:outerShdw dist="50800" dir="8100000" algn="tr" rotWithShape="0">
                <a:schemeClr val="bg2">
                  <a:lumMod val="25000"/>
                  <a:alpha val="44000"/>
                </a:schemeClr>
              </a:outerShdw>
            </a:effectLst>
          </p:grpSpPr>
          <p:sp>
            <p:nvSpPr>
              <p:cNvPr id="761" name="Rectangle 760">
                <a:extLst>
                  <a:ext uri="{FF2B5EF4-FFF2-40B4-BE49-F238E27FC236}">
                    <a16:creationId xmlns:a16="http://schemas.microsoft.com/office/drawing/2014/main" id="{04D773F0-0F76-48AF-902F-18BC2D53780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3" name="Rectangle 762">
                <a:extLst>
                  <a:ext uri="{FF2B5EF4-FFF2-40B4-BE49-F238E27FC236}">
                    <a16:creationId xmlns:a16="http://schemas.microsoft.com/office/drawing/2014/main" id="{42B9AECA-8ED8-449D-94C2-5A2A8A476FB0}"/>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Rectangle 763">
                <a:extLst>
                  <a:ext uri="{FF2B5EF4-FFF2-40B4-BE49-F238E27FC236}">
                    <a16:creationId xmlns:a16="http://schemas.microsoft.com/office/drawing/2014/main" id="{15142C51-96B9-4F0C-8F57-885BED2D5386}"/>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Rectangle 764">
                <a:extLst>
                  <a:ext uri="{FF2B5EF4-FFF2-40B4-BE49-F238E27FC236}">
                    <a16:creationId xmlns:a16="http://schemas.microsoft.com/office/drawing/2014/main" id="{32F891D5-AA9C-43A3-9A37-FC256765D9FD}"/>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67" name="Image 766">
              <a:extLst>
                <a:ext uri="{FF2B5EF4-FFF2-40B4-BE49-F238E27FC236}">
                  <a16:creationId xmlns:a16="http://schemas.microsoft.com/office/drawing/2014/main" id="{C6BE7ADD-D23B-4182-89B2-FF78FF209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2837" y="4052231"/>
              <a:ext cx="839001" cy="839001"/>
            </a:xfrm>
            <a:prstGeom prst="rect">
              <a:avLst/>
            </a:prstGeom>
          </p:spPr>
        </p:pic>
      </p:grpSp>
      <p:grpSp>
        <p:nvGrpSpPr>
          <p:cNvPr id="778" name="Groupe 777">
            <a:extLst>
              <a:ext uri="{FF2B5EF4-FFF2-40B4-BE49-F238E27FC236}">
                <a16:creationId xmlns:a16="http://schemas.microsoft.com/office/drawing/2014/main" id="{2F40F3D9-0056-43FD-AAA2-6E2F377D3850}"/>
              </a:ext>
            </a:extLst>
          </p:cNvPr>
          <p:cNvGrpSpPr/>
          <p:nvPr/>
        </p:nvGrpSpPr>
        <p:grpSpPr>
          <a:xfrm rot="628001">
            <a:off x="-8163116" y="-1636346"/>
            <a:ext cx="6501533" cy="8319843"/>
            <a:chOff x="3309523" y="4199811"/>
            <a:chExt cx="902237" cy="1066393"/>
          </a:xfrm>
        </p:grpSpPr>
        <p:grpSp>
          <p:nvGrpSpPr>
            <p:cNvPr id="770" name="Groupe 769">
              <a:extLst>
                <a:ext uri="{FF2B5EF4-FFF2-40B4-BE49-F238E27FC236}">
                  <a16:creationId xmlns:a16="http://schemas.microsoft.com/office/drawing/2014/main" id="{B16F9F56-3C53-498A-8A05-AC19DAF79DF8}"/>
                </a:ext>
              </a:extLst>
            </p:cNvPr>
            <p:cNvGrpSpPr/>
            <p:nvPr/>
          </p:nvGrpSpPr>
          <p:grpSpPr>
            <a:xfrm>
              <a:off x="3309523" y="4199811"/>
              <a:ext cx="902237" cy="1066393"/>
              <a:chOff x="4963481" y="2035130"/>
              <a:chExt cx="1095796" cy="1295169"/>
            </a:xfrm>
            <a:effectLst>
              <a:outerShdw dist="50800" dir="8100000" algn="tr" rotWithShape="0">
                <a:schemeClr val="bg2">
                  <a:lumMod val="25000"/>
                  <a:alpha val="44000"/>
                </a:schemeClr>
              </a:outerShdw>
            </a:effectLst>
          </p:grpSpPr>
          <p:sp>
            <p:nvSpPr>
              <p:cNvPr id="772" name="Rectangle 771">
                <a:extLst>
                  <a:ext uri="{FF2B5EF4-FFF2-40B4-BE49-F238E27FC236}">
                    <a16:creationId xmlns:a16="http://schemas.microsoft.com/office/drawing/2014/main" id="{350527A1-F1C0-431A-8FDE-41051697EE4D}"/>
                  </a:ext>
                </a:extLst>
              </p:cNvPr>
              <p:cNvSpPr/>
              <p:nvPr/>
            </p:nvSpPr>
            <p:spPr>
              <a:xfrm>
                <a:off x="4963481" y="2035130"/>
                <a:ext cx="1095796" cy="1295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Rectangle 772">
                <a:extLst>
                  <a:ext uri="{FF2B5EF4-FFF2-40B4-BE49-F238E27FC236}">
                    <a16:creationId xmlns:a16="http://schemas.microsoft.com/office/drawing/2014/main" id="{E6A9CEE9-8327-47C0-82E3-09DFEF07C18C}"/>
                  </a:ext>
                </a:extLst>
              </p:cNvPr>
              <p:cNvSpPr/>
              <p:nvPr/>
            </p:nvSpPr>
            <p:spPr>
              <a:xfrm>
                <a:off x="5535076" y="3128865"/>
                <a:ext cx="49198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Rectangle 773">
                <a:extLst>
                  <a:ext uri="{FF2B5EF4-FFF2-40B4-BE49-F238E27FC236}">
                    <a16:creationId xmlns:a16="http://schemas.microsoft.com/office/drawing/2014/main" id="{27AA90C9-09D8-41EE-8593-1E26C4EBD280}"/>
                  </a:ext>
                </a:extLst>
              </p:cNvPr>
              <p:cNvSpPr/>
              <p:nvPr/>
            </p:nvSpPr>
            <p:spPr>
              <a:xfrm>
                <a:off x="5002398" y="3128865"/>
                <a:ext cx="50605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Rectangle 774">
                <a:extLst>
                  <a:ext uri="{FF2B5EF4-FFF2-40B4-BE49-F238E27FC236}">
                    <a16:creationId xmlns:a16="http://schemas.microsoft.com/office/drawing/2014/main" id="{20F6BD4C-A9A1-4E43-AAEA-879AE29B1624}"/>
                  </a:ext>
                </a:extLst>
              </p:cNvPr>
              <p:cNvSpPr/>
              <p:nvPr/>
            </p:nvSpPr>
            <p:spPr>
              <a:xfrm>
                <a:off x="5295116" y="3226162"/>
                <a:ext cx="40931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77" name="Image 776">
              <a:extLst>
                <a:ext uri="{FF2B5EF4-FFF2-40B4-BE49-F238E27FC236}">
                  <a16:creationId xmlns:a16="http://schemas.microsoft.com/office/drawing/2014/main" id="{0E885450-F5E3-4A04-93F7-26419DCE1A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5452" y="4229381"/>
              <a:ext cx="841400" cy="841400"/>
            </a:xfrm>
            <a:prstGeom prst="rect">
              <a:avLst/>
            </a:prstGeom>
          </p:spPr>
        </p:pic>
      </p:grpSp>
      <p:grpSp>
        <p:nvGrpSpPr>
          <p:cNvPr id="795" name="Groupe 794">
            <a:extLst>
              <a:ext uri="{FF2B5EF4-FFF2-40B4-BE49-F238E27FC236}">
                <a16:creationId xmlns:a16="http://schemas.microsoft.com/office/drawing/2014/main" id="{856BC2BC-73A5-4BCE-8ACB-9FD62BEAA8D9}"/>
              </a:ext>
            </a:extLst>
          </p:cNvPr>
          <p:cNvGrpSpPr/>
          <p:nvPr/>
        </p:nvGrpSpPr>
        <p:grpSpPr>
          <a:xfrm rot="21296755">
            <a:off x="-22809365" y="10886880"/>
            <a:ext cx="8484906" cy="9474242"/>
            <a:chOff x="1640116" y="3876230"/>
            <a:chExt cx="1149097" cy="1283081"/>
          </a:xfrm>
          <a:effectLst>
            <a:outerShdw blurRad="25400" dist="63500" dir="8100000" algn="tr" rotWithShape="0">
              <a:prstClr val="black">
                <a:alpha val="30000"/>
              </a:prstClr>
            </a:outerShdw>
          </a:effectLst>
        </p:grpSpPr>
        <p:pic>
          <p:nvPicPr>
            <p:cNvPr id="784" name="Image 783">
              <a:extLst>
                <a:ext uri="{FF2B5EF4-FFF2-40B4-BE49-F238E27FC236}">
                  <a16:creationId xmlns:a16="http://schemas.microsoft.com/office/drawing/2014/main" id="{2672779B-2CC7-4FD2-9FAE-20B792A63CC7}"/>
                </a:ext>
              </a:extLst>
            </p:cNvPr>
            <p:cNvPicPr>
              <a:picLocks noChangeAspect="1"/>
            </p:cNvPicPr>
            <p:nvPr/>
          </p:nvPicPr>
          <p:blipFill rotWithShape="1">
            <a:blip r:embed="rId12">
              <a:extLst>
                <a:ext uri="{28A0092B-C50C-407E-A947-70E740481C1C}">
                  <a14:useLocalDpi xmlns:a14="http://schemas.microsoft.com/office/drawing/2010/main" val="0"/>
                </a:ext>
              </a:extLst>
            </a:blip>
            <a:srcRect r="4800" b="24846"/>
            <a:stretch/>
          </p:blipFill>
          <p:spPr>
            <a:xfrm>
              <a:off x="1640116" y="3876230"/>
              <a:ext cx="1149097" cy="1283081"/>
            </a:xfrm>
            <a:prstGeom prst="rect">
              <a:avLst/>
            </a:prstGeom>
          </p:spPr>
        </p:pic>
        <p:sp>
          <p:nvSpPr>
            <p:cNvPr id="786" name="Rectangle 785">
              <a:extLst>
                <a:ext uri="{FF2B5EF4-FFF2-40B4-BE49-F238E27FC236}">
                  <a16:creationId xmlns:a16="http://schemas.microsoft.com/office/drawing/2014/main" id="{346AA48A-0C7C-41DC-9AFE-3019925F0BCB}"/>
                </a:ext>
              </a:extLst>
            </p:cNvPr>
            <p:cNvSpPr/>
            <p:nvPr/>
          </p:nvSpPr>
          <p:spPr>
            <a:xfrm>
              <a:off x="2243391" y="500481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Rectangle 786">
              <a:extLst>
                <a:ext uri="{FF2B5EF4-FFF2-40B4-BE49-F238E27FC236}">
                  <a16:creationId xmlns:a16="http://schemas.microsoft.com/office/drawing/2014/main" id="{30005091-DD0A-4F86-8C36-2673A8394610}"/>
                </a:ext>
              </a:extLst>
            </p:cNvPr>
            <p:cNvSpPr/>
            <p:nvPr/>
          </p:nvSpPr>
          <p:spPr>
            <a:xfrm>
              <a:off x="1710750" y="4888074"/>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Rectangle 787">
              <a:extLst>
                <a:ext uri="{FF2B5EF4-FFF2-40B4-BE49-F238E27FC236}">
                  <a16:creationId xmlns:a16="http://schemas.microsoft.com/office/drawing/2014/main" id="{AE4CBB23-7992-4983-9A46-CE3F1B1A7B19}"/>
                </a:ext>
              </a:extLst>
            </p:cNvPr>
            <p:cNvSpPr/>
            <p:nvPr/>
          </p:nvSpPr>
          <p:spPr>
            <a:xfrm>
              <a:off x="2442010" y="4885541"/>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Rectangle 788">
              <a:extLst>
                <a:ext uri="{FF2B5EF4-FFF2-40B4-BE49-F238E27FC236}">
                  <a16:creationId xmlns:a16="http://schemas.microsoft.com/office/drawing/2014/main" id="{B1F4C1A8-BE70-41C9-9B65-9DBC17EFA8E2}"/>
                </a:ext>
              </a:extLst>
            </p:cNvPr>
            <p:cNvSpPr/>
            <p:nvPr/>
          </p:nvSpPr>
          <p:spPr>
            <a:xfrm>
              <a:off x="1792211" y="5009869"/>
              <a:ext cx="416667" cy="662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4" name="Rectangle 793">
              <a:extLst>
                <a:ext uri="{FF2B5EF4-FFF2-40B4-BE49-F238E27FC236}">
                  <a16:creationId xmlns:a16="http://schemas.microsoft.com/office/drawing/2014/main" id="{280C2834-8F1F-4C84-8F88-C6B1671CFA46}"/>
                </a:ext>
              </a:extLst>
            </p:cNvPr>
            <p:cNvSpPr/>
            <p:nvPr/>
          </p:nvSpPr>
          <p:spPr>
            <a:xfrm>
              <a:off x="2152486" y="4885924"/>
              <a:ext cx="267111" cy="704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97" name="Image 796">
            <a:extLst>
              <a:ext uri="{FF2B5EF4-FFF2-40B4-BE49-F238E27FC236}">
                <a16:creationId xmlns:a16="http://schemas.microsoft.com/office/drawing/2014/main" id="{AD25AA2F-3BA3-4375-ADC5-B3E1EEC5D9C4}"/>
              </a:ext>
            </a:extLst>
          </p:cNvPr>
          <p:cNvPicPr>
            <a:picLocks noChangeAspect="1"/>
          </p:cNvPicPr>
          <p:nvPr/>
        </p:nvPicPr>
        <p:blipFill rotWithShape="1">
          <a:blip r:embed="rId13">
            <a:extLst>
              <a:ext uri="{28A0092B-C50C-407E-A947-70E740481C1C}">
                <a14:useLocalDpi xmlns:a14="http://schemas.microsoft.com/office/drawing/2010/main" val="0"/>
              </a:ext>
            </a:extLst>
          </a:blip>
          <a:srcRect l="2116" r="2011" b="22987"/>
          <a:stretch/>
        </p:blipFill>
        <p:spPr>
          <a:xfrm rot="831153">
            <a:off x="23795481" y="12435593"/>
            <a:ext cx="9448913" cy="10735663"/>
          </a:xfrm>
          <a:prstGeom prst="rect">
            <a:avLst/>
          </a:prstGeom>
          <a:effectLst>
            <a:outerShdw blurRad="25400" dist="76200" dir="8100000" algn="tr" rotWithShape="0">
              <a:prstClr val="black">
                <a:alpha val="26000"/>
              </a:prstClr>
            </a:outerShdw>
          </a:effectLst>
        </p:spPr>
      </p:pic>
      <p:grpSp>
        <p:nvGrpSpPr>
          <p:cNvPr id="1056" name="Groupe 1055">
            <a:extLst>
              <a:ext uri="{FF2B5EF4-FFF2-40B4-BE49-F238E27FC236}">
                <a16:creationId xmlns:a16="http://schemas.microsoft.com/office/drawing/2014/main" id="{96245C8E-8544-448E-BE96-420354D1BA83}"/>
              </a:ext>
            </a:extLst>
          </p:cNvPr>
          <p:cNvGrpSpPr/>
          <p:nvPr/>
        </p:nvGrpSpPr>
        <p:grpSpPr>
          <a:xfrm rot="20773406">
            <a:off x="26283625" y="-579517"/>
            <a:ext cx="6244193" cy="8401308"/>
            <a:chOff x="6698520" y="3721716"/>
            <a:chExt cx="1106708" cy="1477646"/>
          </a:xfrm>
          <a:effectLst>
            <a:outerShdw blurRad="25400" dist="50800" dir="8100000" algn="tr" rotWithShape="0">
              <a:prstClr val="black">
                <a:alpha val="28000"/>
              </a:prstClr>
            </a:outerShdw>
          </a:effectLst>
        </p:grpSpPr>
        <p:sp>
          <p:nvSpPr>
            <p:cNvPr id="939" name="Rectangle 938">
              <a:extLst>
                <a:ext uri="{FF2B5EF4-FFF2-40B4-BE49-F238E27FC236}">
                  <a16:creationId xmlns:a16="http://schemas.microsoft.com/office/drawing/2014/main" id="{5DD3F7DE-1208-4EB5-9E24-67B4D5436D0B}"/>
                </a:ext>
              </a:extLst>
            </p:cNvPr>
            <p:cNvSpPr/>
            <p:nvPr/>
          </p:nvSpPr>
          <p:spPr>
            <a:xfrm>
              <a:off x="6698520" y="3721716"/>
              <a:ext cx="1106708" cy="147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0" name="Rectangle 939">
              <a:extLst>
                <a:ext uri="{FF2B5EF4-FFF2-40B4-BE49-F238E27FC236}">
                  <a16:creationId xmlns:a16="http://schemas.microsoft.com/office/drawing/2014/main" id="{47EE13F8-4ABA-4F11-8D79-25888F3C7B45}"/>
                </a:ext>
              </a:extLst>
            </p:cNvPr>
            <p:cNvSpPr/>
            <p:nvPr/>
          </p:nvSpPr>
          <p:spPr>
            <a:xfrm>
              <a:off x="6735975" y="3765188"/>
              <a:ext cx="1036484" cy="1907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0" name="Groupe 969">
              <a:extLst>
                <a:ext uri="{FF2B5EF4-FFF2-40B4-BE49-F238E27FC236}">
                  <a16:creationId xmlns:a16="http://schemas.microsoft.com/office/drawing/2014/main" id="{CBB30622-B62B-42E1-BDC3-2E17D2EE4524}"/>
                </a:ext>
              </a:extLst>
            </p:cNvPr>
            <p:cNvGrpSpPr/>
            <p:nvPr/>
          </p:nvGrpSpPr>
          <p:grpSpPr>
            <a:xfrm>
              <a:off x="6736441" y="3993824"/>
              <a:ext cx="1036017" cy="261470"/>
              <a:chOff x="5973742" y="3930233"/>
              <a:chExt cx="850295" cy="245268"/>
            </a:xfrm>
          </p:grpSpPr>
          <p:cxnSp>
            <p:nvCxnSpPr>
              <p:cNvPr id="944" name="Connecteur droit 943">
                <a:extLst>
                  <a:ext uri="{FF2B5EF4-FFF2-40B4-BE49-F238E27FC236}">
                    <a16:creationId xmlns:a16="http://schemas.microsoft.com/office/drawing/2014/main" id="{3D68A400-6F5A-4B45-B122-7991932D67F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5" name="Connecteur droit 944">
                <a:extLst>
                  <a:ext uri="{FF2B5EF4-FFF2-40B4-BE49-F238E27FC236}">
                    <a16:creationId xmlns:a16="http://schemas.microsoft.com/office/drawing/2014/main" id="{DDAE79BA-6D2E-4449-A909-EC6339601F8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6" name="Connecteur droit 945">
                <a:extLst>
                  <a:ext uri="{FF2B5EF4-FFF2-40B4-BE49-F238E27FC236}">
                    <a16:creationId xmlns:a16="http://schemas.microsoft.com/office/drawing/2014/main" id="{1F550AB8-5512-4FFB-8FE2-BFC71FD2D613}"/>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7" name="Connecteur droit 946">
                <a:extLst>
                  <a:ext uri="{FF2B5EF4-FFF2-40B4-BE49-F238E27FC236}">
                    <a16:creationId xmlns:a16="http://schemas.microsoft.com/office/drawing/2014/main" id="{B19239C7-54FF-4398-BBF4-628658FC3CC4}"/>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8" name="Connecteur droit 947">
                <a:extLst>
                  <a:ext uri="{FF2B5EF4-FFF2-40B4-BE49-F238E27FC236}">
                    <a16:creationId xmlns:a16="http://schemas.microsoft.com/office/drawing/2014/main" id="{49C9F1C4-3DEC-4E32-9F40-7BBD6FE0478B}"/>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9" name="Connecteur droit 948">
                <a:extLst>
                  <a:ext uri="{FF2B5EF4-FFF2-40B4-BE49-F238E27FC236}">
                    <a16:creationId xmlns:a16="http://schemas.microsoft.com/office/drawing/2014/main" id="{1718E64D-3FF0-4F8D-AC4C-B5B7E23DF91B}"/>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0" name="Connecteur droit 949">
                <a:extLst>
                  <a:ext uri="{FF2B5EF4-FFF2-40B4-BE49-F238E27FC236}">
                    <a16:creationId xmlns:a16="http://schemas.microsoft.com/office/drawing/2014/main" id="{1E7B94A6-AE00-4011-9D9D-2747BF8A859D}"/>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1" name="Connecteur droit 950">
                <a:extLst>
                  <a:ext uri="{FF2B5EF4-FFF2-40B4-BE49-F238E27FC236}">
                    <a16:creationId xmlns:a16="http://schemas.microsoft.com/office/drawing/2014/main" id="{0A45A5C3-B0F7-4DC1-9C46-0F60FA08C299}"/>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2" name="Connecteur droit 951">
                <a:extLst>
                  <a:ext uri="{FF2B5EF4-FFF2-40B4-BE49-F238E27FC236}">
                    <a16:creationId xmlns:a16="http://schemas.microsoft.com/office/drawing/2014/main" id="{08D8D82B-9EC3-46C0-97D9-FD1D3F0D650E}"/>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3" name="Connecteur droit 952">
                <a:extLst>
                  <a:ext uri="{FF2B5EF4-FFF2-40B4-BE49-F238E27FC236}">
                    <a16:creationId xmlns:a16="http://schemas.microsoft.com/office/drawing/2014/main" id="{30D03B94-9802-4C4C-B164-12BF0C70076A}"/>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4" name="Connecteur droit 953">
                <a:extLst>
                  <a:ext uri="{FF2B5EF4-FFF2-40B4-BE49-F238E27FC236}">
                    <a16:creationId xmlns:a16="http://schemas.microsoft.com/office/drawing/2014/main" id="{870B3A6D-CAC7-4F82-99DF-5B35B8E80D10}"/>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5" name="Connecteur droit 954">
                <a:extLst>
                  <a:ext uri="{FF2B5EF4-FFF2-40B4-BE49-F238E27FC236}">
                    <a16:creationId xmlns:a16="http://schemas.microsoft.com/office/drawing/2014/main" id="{6E28084D-EB13-4351-9591-9171E945C035}"/>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6" name="Connecteur droit 955">
                <a:extLst>
                  <a:ext uri="{FF2B5EF4-FFF2-40B4-BE49-F238E27FC236}">
                    <a16:creationId xmlns:a16="http://schemas.microsoft.com/office/drawing/2014/main" id="{D096026A-CB60-4AC3-B69C-F7F6439CF1B6}"/>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7" name="Connecteur droit 956">
                <a:extLst>
                  <a:ext uri="{FF2B5EF4-FFF2-40B4-BE49-F238E27FC236}">
                    <a16:creationId xmlns:a16="http://schemas.microsoft.com/office/drawing/2014/main" id="{1FB1975C-BB54-4214-BA9F-001B432DC1C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8" name="Connecteur droit 957">
                <a:extLst>
                  <a:ext uri="{FF2B5EF4-FFF2-40B4-BE49-F238E27FC236}">
                    <a16:creationId xmlns:a16="http://schemas.microsoft.com/office/drawing/2014/main" id="{BE68FF70-FB06-4F04-A2E9-76A40AE87F9B}"/>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9" name="Connecteur droit 958">
                <a:extLst>
                  <a:ext uri="{FF2B5EF4-FFF2-40B4-BE49-F238E27FC236}">
                    <a16:creationId xmlns:a16="http://schemas.microsoft.com/office/drawing/2014/main" id="{6DD4D361-56FB-4873-B545-7301FBB1F92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0" name="Connecteur droit 959">
                <a:extLst>
                  <a:ext uri="{FF2B5EF4-FFF2-40B4-BE49-F238E27FC236}">
                    <a16:creationId xmlns:a16="http://schemas.microsoft.com/office/drawing/2014/main" id="{0B4E93B9-BA71-468B-8168-3C4196911747}"/>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1" name="Connecteur droit 960">
                <a:extLst>
                  <a:ext uri="{FF2B5EF4-FFF2-40B4-BE49-F238E27FC236}">
                    <a16:creationId xmlns:a16="http://schemas.microsoft.com/office/drawing/2014/main" id="{31F03CD1-D69D-490D-ACE7-7C7D07CEA4B7}"/>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2" name="Connecteur droit 961">
                <a:extLst>
                  <a:ext uri="{FF2B5EF4-FFF2-40B4-BE49-F238E27FC236}">
                    <a16:creationId xmlns:a16="http://schemas.microsoft.com/office/drawing/2014/main" id="{71380650-CE0A-4B25-9246-6E70A094E9F2}"/>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3" name="Connecteur droit 962">
                <a:extLst>
                  <a:ext uri="{FF2B5EF4-FFF2-40B4-BE49-F238E27FC236}">
                    <a16:creationId xmlns:a16="http://schemas.microsoft.com/office/drawing/2014/main" id="{EE03E2F5-3A91-485C-9568-925801F2C41D}"/>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4" name="Connecteur droit 963">
                <a:extLst>
                  <a:ext uri="{FF2B5EF4-FFF2-40B4-BE49-F238E27FC236}">
                    <a16:creationId xmlns:a16="http://schemas.microsoft.com/office/drawing/2014/main" id="{9BB895D3-F104-44F1-BD89-7A7A2D7D36D5}"/>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5" name="Connecteur droit 964">
                <a:extLst>
                  <a:ext uri="{FF2B5EF4-FFF2-40B4-BE49-F238E27FC236}">
                    <a16:creationId xmlns:a16="http://schemas.microsoft.com/office/drawing/2014/main" id="{A90AF34C-C02D-4C9F-ADD9-C680A832F65F}"/>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6" name="Connecteur droit 965">
                <a:extLst>
                  <a:ext uri="{FF2B5EF4-FFF2-40B4-BE49-F238E27FC236}">
                    <a16:creationId xmlns:a16="http://schemas.microsoft.com/office/drawing/2014/main" id="{CFAC3425-D03C-4FF2-9B10-85957663E05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7" name="Connecteur droit 966">
                <a:extLst>
                  <a:ext uri="{FF2B5EF4-FFF2-40B4-BE49-F238E27FC236}">
                    <a16:creationId xmlns:a16="http://schemas.microsoft.com/office/drawing/2014/main" id="{8744690A-A3F0-4BA4-BB93-E5E702589402}"/>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8" name="Connecteur droit 967">
                <a:extLst>
                  <a:ext uri="{FF2B5EF4-FFF2-40B4-BE49-F238E27FC236}">
                    <a16:creationId xmlns:a16="http://schemas.microsoft.com/office/drawing/2014/main" id="{B1ED10A2-010D-44ED-87AE-F6247D8E5D67}"/>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9" name="Connecteur droit 968">
                <a:extLst>
                  <a:ext uri="{FF2B5EF4-FFF2-40B4-BE49-F238E27FC236}">
                    <a16:creationId xmlns:a16="http://schemas.microsoft.com/office/drawing/2014/main" id="{BAAECD88-5197-4493-B925-C4ACA8EEB58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975" name="Groupe 974">
              <a:extLst>
                <a:ext uri="{FF2B5EF4-FFF2-40B4-BE49-F238E27FC236}">
                  <a16:creationId xmlns:a16="http://schemas.microsoft.com/office/drawing/2014/main" id="{B5D4E88C-6677-48DF-AC6C-E5F054866929}"/>
                </a:ext>
              </a:extLst>
            </p:cNvPr>
            <p:cNvGrpSpPr/>
            <p:nvPr/>
          </p:nvGrpSpPr>
          <p:grpSpPr>
            <a:xfrm>
              <a:off x="6737215" y="4291987"/>
              <a:ext cx="1036017" cy="261470"/>
              <a:chOff x="5973742" y="3930233"/>
              <a:chExt cx="850295" cy="245268"/>
            </a:xfrm>
          </p:grpSpPr>
          <p:cxnSp>
            <p:nvCxnSpPr>
              <p:cNvPr id="976" name="Connecteur droit 975">
                <a:extLst>
                  <a:ext uri="{FF2B5EF4-FFF2-40B4-BE49-F238E27FC236}">
                    <a16:creationId xmlns:a16="http://schemas.microsoft.com/office/drawing/2014/main" id="{78AB389C-614F-409C-BB27-9A41E59B6D5E}"/>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7" name="Connecteur droit 976">
                <a:extLst>
                  <a:ext uri="{FF2B5EF4-FFF2-40B4-BE49-F238E27FC236}">
                    <a16:creationId xmlns:a16="http://schemas.microsoft.com/office/drawing/2014/main" id="{D903213E-41E3-436B-946E-025F576D2ECC}"/>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8" name="Connecteur droit 977">
                <a:extLst>
                  <a:ext uri="{FF2B5EF4-FFF2-40B4-BE49-F238E27FC236}">
                    <a16:creationId xmlns:a16="http://schemas.microsoft.com/office/drawing/2014/main" id="{80E90299-D3DC-4089-8AF3-848AF4D6FCF1}"/>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9" name="Connecteur droit 978">
                <a:extLst>
                  <a:ext uri="{FF2B5EF4-FFF2-40B4-BE49-F238E27FC236}">
                    <a16:creationId xmlns:a16="http://schemas.microsoft.com/office/drawing/2014/main" id="{6F098DFC-386B-4835-8E24-F314CA1ABDA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0" name="Connecteur droit 979">
                <a:extLst>
                  <a:ext uri="{FF2B5EF4-FFF2-40B4-BE49-F238E27FC236}">
                    <a16:creationId xmlns:a16="http://schemas.microsoft.com/office/drawing/2014/main" id="{76B58A76-F0D6-47E4-AC5C-230089E86F88}"/>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1" name="Connecteur droit 980">
                <a:extLst>
                  <a:ext uri="{FF2B5EF4-FFF2-40B4-BE49-F238E27FC236}">
                    <a16:creationId xmlns:a16="http://schemas.microsoft.com/office/drawing/2014/main" id="{E8D1A12E-5DAA-4DC6-B192-631E1561F0C9}"/>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2" name="Connecteur droit 981">
                <a:extLst>
                  <a:ext uri="{FF2B5EF4-FFF2-40B4-BE49-F238E27FC236}">
                    <a16:creationId xmlns:a16="http://schemas.microsoft.com/office/drawing/2014/main" id="{D4A79EC4-BE3E-442B-BD3D-5545479F773F}"/>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3" name="Connecteur droit 982">
                <a:extLst>
                  <a:ext uri="{FF2B5EF4-FFF2-40B4-BE49-F238E27FC236}">
                    <a16:creationId xmlns:a16="http://schemas.microsoft.com/office/drawing/2014/main" id="{964D4001-E7AF-4511-9C8B-5F9F1633DBA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4" name="Connecteur droit 983">
                <a:extLst>
                  <a:ext uri="{FF2B5EF4-FFF2-40B4-BE49-F238E27FC236}">
                    <a16:creationId xmlns:a16="http://schemas.microsoft.com/office/drawing/2014/main" id="{9E425603-D1A2-4A3A-905A-32AA23E4A6EC}"/>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5" name="Connecteur droit 984">
                <a:extLst>
                  <a:ext uri="{FF2B5EF4-FFF2-40B4-BE49-F238E27FC236}">
                    <a16:creationId xmlns:a16="http://schemas.microsoft.com/office/drawing/2014/main" id="{05CE533E-6500-471B-A6C2-3F7BDB6B7552}"/>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6" name="Connecteur droit 985">
                <a:extLst>
                  <a:ext uri="{FF2B5EF4-FFF2-40B4-BE49-F238E27FC236}">
                    <a16:creationId xmlns:a16="http://schemas.microsoft.com/office/drawing/2014/main" id="{BC7A977C-229C-4A73-A8DA-8D7AC82E9FA9}"/>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7" name="Connecteur droit 986">
                <a:extLst>
                  <a:ext uri="{FF2B5EF4-FFF2-40B4-BE49-F238E27FC236}">
                    <a16:creationId xmlns:a16="http://schemas.microsoft.com/office/drawing/2014/main" id="{55AC3C95-A57E-44FB-B493-4BE83C5EADCE}"/>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8" name="Connecteur droit 987">
                <a:extLst>
                  <a:ext uri="{FF2B5EF4-FFF2-40B4-BE49-F238E27FC236}">
                    <a16:creationId xmlns:a16="http://schemas.microsoft.com/office/drawing/2014/main" id="{8A91BF6D-4B52-416D-A73E-1FBBF036FB1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9" name="Connecteur droit 988">
                <a:extLst>
                  <a:ext uri="{FF2B5EF4-FFF2-40B4-BE49-F238E27FC236}">
                    <a16:creationId xmlns:a16="http://schemas.microsoft.com/office/drawing/2014/main" id="{58290404-768B-4595-AEE6-CA684A49CD5B}"/>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0" name="Connecteur droit 989">
                <a:extLst>
                  <a:ext uri="{FF2B5EF4-FFF2-40B4-BE49-F238E27FC236}">
                    <a16:creationId xmlns:a16="http://schemas.microsoft.com/office/drawing/2014/main" id="{EA82A1FD-70FF-42EF-978C-6C344073D94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1" name="Connecteur droit 990">
                <a:extLst>
                  <a:ext uri="{FF2B5EF4-FFF2-40B4-BE49-F238E27FC236}">
                    <a16:creationId xmlns:a16="http://schemas.microsoft.com/office/drawing/2014/main" id="{76E6E5B2-8844-490A-99C1-395A3DE4F988}"/>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2" name="Connecteur droit 991">
                <a:extLst>
                  <a:ext uri="{FF2B5EF4-FFF2-40B4-BE49-F238E27FC236}">
                    <a16:creationId xmlns:a16="http://schemas.microsoft.com/office/drawing/2014/main" id="{A64B288E-E61E-42B2-AB7A-058FF09F3F5E}"/>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3" name="Connecteur droit 992">
                <a:extLst>
                  <a:ext uri="{FF2B5EF4-FFF2-40B4-BE49-F238E27FC236}">
                    <a16:creationId xmlns:a16="http://schemas.microsoft.com/office/drawing/2014/main" id="{881A972D-F792-4E0C-A62E-4AF87052CF50}"/>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4" name="Connecteur droit 993">
                <a:extLst>
                  <a:ext uri="{FF2B5EF4-FFF2-40B4-BE49-F238E27FC236}">
                    <a16:creationId xmlns:a16="http://schemas.microsoft.com/office/drawing/2014/main" id="{ECFCD91D-40F1-4E63-882D-9AC64D814EC4}"/>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5" name="Connecteur droit 994">
                <a:extLst>
                  <a:ext uri="{FF2B5EF4-FFF2-40B4-BE49-F238E27FC236}">
                    <a16:creationId xmlns:a16="http://schemas.microsoft.com/office/drawing/2014/main" id="{9D29F1B6-3ACD-4E6C-ADA4-783852761CCB}"/>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6" name="Connecteur droit 995">
                <a:extLst>
                  <a:ext uri="{FF2B5EF4-FFF2-40B4-BE49-F238E27FC236}">
                    <a16:creationId xmlns:a16="http://schemas.microsoft.com/office/drawing/2014/main" id="{4A504014-C8B0-4D28-8F8E-A3890C543580}"/>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7" name="Connecteur droit 996">
                <a:extLst>
                  <a:ext uri="{FF2B5EF4-FFF2-40B4-BE49-F238E27FC236}">
                    <a16:creationId xmlns:a16="http://schemas.microsoft.com/office/drawing/2014/main" id="{C73067F4-495E-4455-AD23-D396650A7922}"/>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8" name="Connecteur droit 997">
                <a:extLst>
                  <a:ext uri="{FF2B5EF4-FFF2-40B4-BE49-F238E27FC236}">
                    <a16:creationId xmlns:a16="http://schemas.microsoft.com/office/drawing/2014/main" id="{35D35980-527C-4AF6-B61A-621E171B299A}"/>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9" name="Connecteur droit 998">
                <a:extLst>
                  <a:ext uri="{FF2B5EF4-FFF2-40B4-BE49-F238E27FC236}">
                    <a16:creationId xmlns:a16="http://schemas.microsoft.com/office/drawing/2014/main" id="{13BFC89A-E9AA-402C-A001-138574926328}"/>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0" name="Connecteur droit 999">
                <a:extLst>
                  <a:ext uri="{FF2B5EF4-FFF2-40B4-BE49-F238E27FC236}">
                    <a16:creationId xmlns:a16="http://schemas.microsoft.com/office/drawing/2014/main" id="{8EBDE58C-83A6-416F-8035-F1C2BF65764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1" name="Connecteur droit 1000">
                <a:extLst>
                  <a:ext uri="{FF2B5EF4-FFF2-40B4-BE49-F238E27FC236}">
                    <a16:creationId xmlns:a16="http://schemas.microsoft.com/office/drawing/2014/main" id="{6FFA8B74-97B7-4323-B2CC-09A6C7CC6070}"/>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02" name="Groupe 1001">
              <a:extLst>
                <a:ext uri="{FF2B5EF4-FFF2-40B4-BE49-F238E27FC236}">
                  <a16:creationId xmlns:a16="http://schemas.microsoft.com/office/drawing/2014/main" id="{5B1DC724-9689-4BA5-82AE-426DD59CD526}"/>
                </a:ext>
              </a:extLst>
            </p:cNvPr>
            <p:cNvGrpSpPr/>
            <p:nvPr/>
          </p:nvGrpSpPr>
          <p:grpSpPr>
            <a:xfrm>
              <a:off x="6735975" y="4588236"/>
              <a:ext cx="1036017" cy="261470"/>
              <a:chOff x="5973742" y="3930233"/>
              <a:chExt cx="850295" cy="245268"/>
            </a:xfrm>
          </p:grpSpPr>
          <p:cxnSp>
            <p:nvCxnSpPr>
              <p:cNvPr id="1003" name="Connecteur droit 1002">
                <a:extLst>
                  <a:ext uri="{FF2B5EF4-FFF2-40B4-BE49-F238E27FC236}">
                    <a16:creationId xmlns:a16="http://schemas.microsoft.com/office/drawing/2014/main" id="{E2DA28F7-9E1C-4062-8B7E-D2A78A1EFD43}"/>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4" name="Connecteur droit 1003">
                <a:extLst>
                  <a:ext uri="{FF2B5EF4-FFF2-40B4-BE49-F238E27FC236}">
                    <a16:creationId xmlns:a16="http://schemas.microsoft.com/office/drawing/2014/main" id="{8BC3E097-EAE0-47E7-8775-D98E3E8B71C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5" name="Connecteur droit 1004">
                <a:extLst>
                  <a:ext uri="{FF2B5EF4-FFF2-40B4-BE49-F238E27FC236}">
                    <a16:creationId xmlns:a16="http://schemas.microsoft.com/office/drawing/2014/main" id="{2A32A8BB-E48E-498E-9E4C-CDB94D21B816}"/>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6" name="Connecteur droit 1005">
                <a:extLst>
                  <a:ext uri="{FF2B5EF4-FFF2-40B4-BE49-F238E27FC236}">
                    <a16:creationId xmlns:a16="http://schemas.microsoft.com/office/drawing/2014/main" id="{CD765ACC-E2FA-4345-891F-0A37ABCF7BC7}"/>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7" name="Connecteur droit 1006">
                <a:extLst>
                  <a:ext uri="{FF2B5EF4-FFF2-40B4-BE49-F238E27FC236}">
                    <a16:creationId xmlns:a16="http://schemas.microsoft.com/office/drawing/2014/main" id="{B0E660D3-CC9F-47B4-966A-18955EFD4EDE}"/>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8" name="Connecteur droit 1007">
                <a:extLst>
                  <a:ext uri="{FF2B5EF4-FFF2-40B4-BE49-F238E27FC236}">
                    <a16:creationId xmlns:a16="http://schemas.microsoft.com/office/drawing/2014/main" id="{CEA4AF7B-8AD9-4EB5-A150-515054E2955F}"/>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9" name="Connecteur droit 1008">
                <a:extLst>
                  <a:ext uri="{FF2B5EF4-FFF2-40B4-BE49-F238E27FC236}">
                    <a16:creationId xmlns:a16="http://schemas.microsoft.com/office/drawing/2014/main" id="{42B304E8-E6CD-4373-B209-21B04AADC701}"/>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0" name="Connecteur droit 1009">
                <a:extLst>
                  <a:ext uri="{FF2B5EF4-FFF2-40B4-BE49-F238E27FC236}">
                    <a16:creationId xmlns:a16="http://schemas.microsoft.com/office/drawing/2014/main" id="{5F4FD0E3-489B-4315-8ADA-CDEB9619DE73}"/>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1" name="Connecteur droit 1010">
                <a:extLst>
                  <a:ext uri="{FF2B5EF4-FFF2-40B4-BE49-F238E27FC236}">
                    <a16:creationId xmlns:a16="http://schemas.microsoft.com/office/drawing/2014/main" id="{61807754-29A0-41F0-8965-98F6D0C98C73}"/>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2" name="Connecteur droit 1011">
                <a:extLst>
                  <a:ext uri="{FF2B5EF4-FFF2-40B4-BE49-F238E27FC236}">
                    <a16:creationId xmlns:a16="http://schemas.microsoft.com/office/drawing/2014/main" id="{5CD0CAF7-8711-48DA-9AAA-4EB24550A18B}"/>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3" name="Connecteur droit 1012">
                <a:extLst>
                  <a:ext uri="{FF2B5EF4-FFF2-40B4-BE49-F238E27FC236}">
                    <a16:creationId xmlns:a16="http://schemas.microsoft.com/office/drawing/2014/main" id="{7F54A242-1239-4FA4-9DDF-9B45716F6D67}"/>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4" name="Connecteur droit 1013">
                <a:extLst>
                  <a:ext uri="{FF2B5EF4-FFF2-40B4-BE49-F238E27FC236}">
                    <a16:creationId xmlns:a16="http://schemas.microsoft.com/office/drawing/2014/main" id="{D348CB65-E129-446B-8CFD-7C5C9F7F2566}"/>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5" name="Connecteur droit 1014">
                <a:extLst>
                  <a:ext uri="{FF2B5EF4-FFF2-40B4-BE49-F238E27FC236}">
                    <a16:creationId xmlns:a16="http://schemas.microsoft.com/office/drawing/2014/main" id="{1FEFF49B-D5E7-4516-81B0-17C34527E659}"/>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6" name="Connecteur droit 1015">
                <a:extLst>
                  <a:ext uri="{FF2B5EF4-FFF2-40B4-BE49-F238E27FC236}">
                    <a16:creationId xmlns:a16="http://schemas.microsoft.com/office/drawing/2014/main" id="{4CE00E10-4537-485F-AC2D-73D71319B418}"/>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7" name="Connecteur droit 1016">
                <a:extLst>
                  <a:ext uri="{FF2B5EF4-FFF2-40B4-BE49-F238E27FC236}">
                    <a16:creationId xmlns:a16="http://schemas.microsoft.com/office/drawing/2014/main" id="{472F1F0C-2EFC-4F6E-BD17-AA8EA58F9A55}"/>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8" name="Connecteur droit 1017">
                <a:extLst>
                  <a:ext uri="{FF2B5EF4-FFF2-40B4-BE49-F238E27FC236}">
                    <a16:creationId xmlns:a16="http://schemas.microsoft.com/office/drawing/2014/main" id="{17F218E8-F572-4E77-B678-DCCF140887F1}"/>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9" name="Connecteur droit 1018">
                <a:extLst>
                  <a:ext uri="{FF2B5EF4-FFF2-40B4-BE49-F238E27FC236}">
                    <a16:creationId xmlns:a16="http://schemas.microsoft.com/office/drawing/2014/main" id="{EEAA0E39-F17F-4746-84C0-72FA2A387173}"/>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0" name="Connecteur droit 1019">
                <a:extLst>
                  <a:ext uri="{FF2B5EF4-FFF2-40B4-BE49-F238E27FC236}">
                    <a16:creationId xmlns:a16="http://schemas.microsoft.com/office/drawing/2014/main" id="{ECB405FD-EE87-4EC2-86BC-09541FFA677B}"/>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1" name="Connecteur droit 1020">
                <a:extLst>
                  <a:ext uri="{FF2B5EF4-FFF2-40B4-BE49-F238E27FC236}">
                    <a16:creationId xmlns:a16="http://schemas.microsoft.com/office/drawing/2014/main" id="{94960889-5496-4B6D-B760-C2D6CA76F7E9}"/>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2" name="Connecteur droit 1021">
                <a:extLst>
                  <a:ext uri="{FF2B5EF4-FFF2-40B4-BE49-F238E27FC236}">
                    <a16:creationId xmlns:a16="http://schemas.microsoft.com/office/drawing/2014/main" id="{5C80B919-B4A8-40DE-B25A-8A0FC9157BDC}"/>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3" name="Connecteur droit 1022">
                <a:extLst>
                  <a:ext uri="{FF2B5EF4-FFF2-40B4-BE49-F238E27FC236}">
                    <a16:creationId xmlns:a16="http://schemas.microsoft.com/office/drawing/2014/main" id="{8A0335CB-DC9A-49C8-9116-6DE08CB15707}"/>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4" name="Connecteur droit 1023">
                <a:extLst>
                  <a:ext uri="{FF2B5EF4-FFF2-40B4-BE49-F238E27FC236}">
                    <a16:creationId xmlns:a16="http://schemas.microsoft.com/office/drawing/2014/main" id="{FC52B5CF-6E12-47F1-A3F1-88AB9F03078B}"/>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5" name="Connecteur droit 1024">
                <a:extLst>
                  <a:ext uri="{FF2B5EF4-FFF2-40B4-BE49-F238E27FC236}">
                    <a16:creationId xmlns:a16="http://schemas.microsoft.com/office/drawing/2014/main" id="{0C5C4847-B80F-42CD-8F1E-56CB8BECF97B}"/>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6" name="Connecteur droit 1025">
                <a:extLst>
                  <a:ext uri="{FF2B5EF4-FFF2-40B4-BE49-F238E27FC236}">
                    <a16:creationId xmlns:a16="http://schemas.microsoft.com/office/drawing/2014/main" id="{47024B99-B965-4527-8A8F-2CEDE708860F}"/>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7" name="Connecteur droit 1026">
                <a:extLst>
                  <a:ext uri="{FF2B5EF4-FFF2-40B4-BE49-F238E27FC236}">
                    <a16:creationId xmlns:a16="http://schemas.microsoft.com/office/drawing/2014/main" id="{9151E0BA-B27D-4228-94A3-AFAF7C667425}"/>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8" name="Connecteur droit 1027">
                <a:extLst>
                  <a:ext uri="{FF2B5EF4-FFF2-40B4-BE49-F238E27FC236}">
                    <a16:creationId xmlns:a16="http://schemas.microsoft.com/office/drawing/2014/main" id="{2E3E8D0D-B733-4A4F-A67D-B877CEAD7E79}"/>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1029" name="Groupe 1028">
              <a:extLst>
                <a:ext uri="{FF2B5EF4-FFF2-40B4-BE49-F238E27FC236}">
                  <a16:creationId xmlns:a16="http://schemas.microsoft.com/office/drawing/2014/main" id="{B31D7302-68EF-4BA3-8663-640C132B3FA8}"/>
                </a:ext>
              </a:extLst>
            </p:cNvPr>
            <p:cNvGrpSpPr/>
            <p:nvPr/>
          </p:nvGrpSpPr>
          <p:grpSpPr>
            <a:xfrm>
              <a:off x="6735975" y="4884759"/>
              <a:ext cx="1036017" cy="261470"/>
              <a:chOff x="5973742" y="3930233"/>
              <a:chExt cx="850295" cy="245268"/>
            </a:xfrm>
          </p:grpSpPr>
          <p:cxnSp>
            <p:nvCxnSpPr>
              <p:cNvPr id="1030" name="Connecteur droit 1029">
                <a:extLst>
                  <a:ext uri="{FF2B5EF4-FFF2-40B4-BE49-F238E27FC236}">
                    <a16:creationId xmlns:a16="http://schemas.microsoft.com/office/drawing/2014/main" id="{4DD6AD94-CEAC-4F48-97B0-34856B443D79}"/>
                  </a:ext>
                </a:extLst>
              </p:cNvPr>
              <p:cNvCxnSpPr>
                <a:cxnSpLocks/>
              </p:cNvCxnSpPr>
              <p:nvPr/>
            </p:nvCxnSpPr>
            <p:spPr>
              <a:xfrm>
                <a:off x="6364815" y="3930233"/>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1" name="Connecteur droit 1030">
                <a:extLst>
                  <a:ext uri="{FF2B5EF4-FFF2-40B4-BE49-F238E27FC236}">
                    <a16:creationId xmlns:a16="http://schemas.microsoft.com/office/drawing/2014/main" id="{0E9EB443-6744-49C4-8447-39F27BFA739B}"/>
                  </a:ext>
                </a:extLst>
              </p:cNvPr>
              <p:cNvCxnSpPr>
                <a:cxnSpLocks/>
              </p:cNvCxnSpPr>
              <p:nvPr/>
            </p:nvCxnSpPr>
            <p:spPr>
              <a:xfrm>
                <a:off x="6364814" y="3968010"/>
                <a:ext cx="1420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2" name="Connecteur droit 1031">
                <a:extLst>
                  <a:ext uri="{FF2B5EF4-FFF2-40B4-BE49-F238E27FC236}">
                    <a16:creationId xmlns:a16="http://schemas.microsoft.com/office/drawing/2014/main" id="{C292433E-BFE6-433F-A46A-BBEB8811DF54}"/>
                  </a:ext>
                </a:extLst>
              </p:cNvPr>
              <p:cNvCxnSpPr>
                <a:cxnSpLocks/>
              </p:cNvCxnSpPr>
              <p:nvPr/>
            </p:nvCxnSpPr>
            <p:spPr>
              <a:xfrm>
                <a:off x="6533438" y="3968013"/>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3" name="Connecteur droit 1032">
                <a:extLst>
                  <a:ext uri="{FF2B5EF4-FFF2-40B4-BE49-F238E27FC236}">
                    <a16:creationId xmlns:a16="http://schemas.microsoft.com/office/drawing/2014/main" id="{B4F029FE-CDE8-4B37-B5B8-456DEEEDC243}"/>
                  </a:ext>
                </a:extLst>
              </p:cNvPr>
              <p:cNvCxnSpPr>
                <a:cxnSpLocks/>
              </p:cNvCxnSpPr>
              <p:nvPr/>
            </p:nvCxnSpPr>
            <p:spPr>
              <a:xfrm>
                <a:off x="6716858" y="3968010"/>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4" name="Connecteur droit 1033">
                <a:extLst>
                  <a:ext uri="{FF2B5EF4-FFF2-40B4-BE49-F238E27FC236}">
                    <a16:creationId xmlns:a16="http://schemas.microsoft.com/office/drawing/2014/main" id="{4E7FDA01-FBB2-474D-8C7F-6E4708598FC0}"/>
                  </a:ext>
                </a:extLst>
              </p:cNvPr>
              <p:cNvCxnSpPr>
                <a:cxnSpLocks/>
              </p:cNvCxnSpPr>
              <p:nvPr/>
            </p:nvCxnSpPr>
            <p:spPr>
              <a:xfrm>
                <a:off x="6364814" y="4002882"/>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5" name="Connecteur droit 1034">
                <a:extLst>
                  <a:ext uri="{FF2B5EF4-FFF2-40B4-BE49-F238E27FC236}">
                    <a16:creationId xmlns:a16="http://schemas.microsoft.com/office/drawing/2014/main" id="{41AD9E16-8506-4486-9647-CC181B2F5916}"/>
                  </a:ext>
                </a:extLst>
              </p:cNvPr>
              <p:cNvCxnSpPr>
                <a:cxnSpLocks/>
              </p:cNvCxnSpPr>
              <p:nvPr/>
            </p:nvCxnSpPr>
            <p:spPr>
              <a:xfrm>
                <a:off x="6666567" y="4002883"/>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6" name="Connecteur droit 1035">
                <a:extLst>
                  <a:ext uri="{FF2B5EF4-FFF2-40B4-BE49-F238E27FC236}">
                    <a16:creationId xmlns:a16="http://schemas.microsoft.com/office/drawing/2014/main" id="{E1FC08E4-0374-4324-A85F-228B39C710C8}"/>
                  </a:ext>
                </a:extLst>
              </p:cNvPr>
              <p:cNvCxnSpPr>
                <a:cxnSpLocks/>
              </p:cNvCxnSpPr>
              <p:nvPr/>
            </p:nvCxnSpPr>
            <p:spPr>
              <a:xfrm>
                <a:off x="6542312" y="4040661"/>
                <a:ext cx="281044"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7" name="Connecteur droit 1036">
                <a:extLst>
                  <a:ext uri="{FF2B5EF4-FFF2-40B4-BE49-F238E27FC236}">
                    <a16:creationId xmlns:a16="http://schemas.microsoft.com/office/drawing/2014/main" id="{44DB947A-77F5-46AF-81C5-C1B40BE393A8}"/>
                  </a:ext>
                </a:extLst>
              </p:cNvPr>
              <p:cNvCxnSpPr>
                <a:cxnSpLocks/>
              </p:cNvCxnSpPr>
              <p:nvPr/>
            </p:nvCxnSpPr>
            <p:spPr>
              <a:xfrm>
                <a:off x="6364814" y="4076955"/>
                <a:ext cx="45854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8" name="Connecteur droit 1037">
                <a:extLst>
                  <a:ext uri="{FF2B5EF4-FFF2-40B4-BE49-F238E27FC236}">
                    <a16:creationId xmlns:a16="http://schemas.microsoft.com/office/drawing/2014/main" id="{2458FDA0-26CD-4BC3-BC71-C49BF8A19392}"/>
                  </a:ext>
                </a:extLst>
              </p:cNvPr>
              <p:cNvCxnSpPr>
                <a:cxnSpLocks/>
              </p:cNvCxnSpPr>
              <p:nvPr/>
            </p:nvCxnSpPr>
            <p:spPr>
              <a:xfrm>
                <a:off x="6302060" y="4111827"/>
                <a:ext cx="20475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9" name="Connecteur droit 1038">
                <a:extLst>
                  <a:ext uri="{FF2B5EF4-FFF2-40B4-BE49-F238E27FC236}">
                    <a16:creationId xmlns:a16="http://schemas.microsoft.com/office/drawing/2014/main" id="{48D074C6-7A79-4832-AA0E-C35C4C175C28}"/>
                  </a:ext>
                </a:extLst>
              </p:cNvPr>
              <p:cNvCxnSpPr>
                <a:cxnSpLocks/>
              </p:cNvCxnSpPr>
              <p:nvPr/>
            </p:nvCxnSpPr>
            <p:spPr>
              <a:xfrm>
                <a:off x="6533438" y="4111830"/>
                <a:ext cx="15653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0" name="Connecteur droit 1039">
                <a:extLst>
                  <a:ext uri="{FF2B5EF4-FFF2-40B4-BE49-F238E27FC236}">
                    <a16:creationId xmlns:a16="http://schemas.microsoft.com/office/drawing/2014/main" id="{769C9E72-6EDA-4B65-BAF4-65CE6E906A51}"/>
                  </a:ext>
                </a:extLst>
              </p:cNvPr>
              <p:cNvCxnSpPr>
                <a:cxnSpLocks/>
              </p:cNvCxnSpPr>
              <p:nvPr/>
            </p:nvCxnSpPr>
            <p:spPr>
              <a:xfrm>
                <a:off x="6716858" y="4111827"/>
                <a:ext cx="106499"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1" name="Connecteur droit 1040">
                <a:extLst>
                  <a:ext uri="{FF2B5EF4-FFF2-40B4-BE49-F238E27FC236}">
                    <a16:creationId xmlns:a16="http://schemas.microsoft.com/office/drawing/2014/main" id="{3807BD5C-336E-4B84-A754-992FAAA55AE3}"/>
                  </a:ext>
                </a:extLst>
              </p:cNvPr>
              <p:cNvCxnSpPr>
                <a:cxnSpLocks/>
              </p:cNvCxnSpPr>
              <p:nvPr/>
            </p:nvCxnSpPr>
            <p:spPr>
              <a:xfrm>
                <a:off x="6666567" y="4146700"/>
                <a:ext cx="15679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2" name="Connecteur droit 1041">
                <a:extLst>
                  <a:ext uri="{FF2B5EF4-FFF2-40B4-BE49-F238E27FC236}">
                    <a16:creationId xmlns:a16="http://schemas.microsoft.com/office/drawing/2014/main" id="{490B2A6B-C630-420B-A3BA-7C4F15A0CA20}"/>
                  </a:ext>
                </a:extLst>
              </p:cNvPr>
              <p:cNvCxnSpPr>
                <a:cxnSpLocks/>
              </p:cNvCxnSpPr>
              <p:nvPr/>
            </p:nvCxnSpPr>
            <p:spPr>
              <a:xfrm>
                <a:off x="5973742" y="3930233"/>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3" name="Connecteur droit 1042">
                <a:extLst>
                  <a:ext uri="{FF2B5EF4-FFF2-40B4-BE49-F238E27FC236}">
                    <a16:creationId xmlns:a16="http://schemas.microsoft.com/office/drawing/2014/main" id="{61B0F873-19D4-4FD3-B33B-CEFA92078A6D}"/>
                  </a:ext>
                </a:extLst>
              </p:cNvPr>
              <p:cNvCxnSpPr>
                <a:cxnSpLocks/>
              </p:cNvCxnSpPr>
              <p:nvPr/>
            </p:nvCxnSpPr>
            <p:spPr>
              <a:xfrm>
                <a:off x="5973747" y="3968010"/>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4" name="Connecteur droit 1043">
                <a:extLst>
                  <a:ext uri="{FF2B5EF4-FFF2-40B4-BE49-F238E27FC236}">
                    <a16:creationId xmlns:a16="http://schemas.microsoft.com/office/drawing/2014/main" id="{1470ADCB-2CBD-412E-8021-F0D6F44579B3}"/>
                  </a:ext>
                </a:extLst>
              </p:cNvPr>
              <p:cNvCxnSpPr>
                <a:cxnSpLocks/>
              </p:cNvCxnSpPr>
              <p:nvPr/>
            </p:nvCxnSpPr>
            <p:spPr>
              <a:xfrm>
                <a:off x="6129585" y="3968013"/>
                <a:ext cx="2155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5" name="Connecteur droit 1044">
                <a:extLst>
                  <a:ext uri="{FF2B5EF4-FFF2-40B4-BE49-F238E27FC236}">
                    <a16:creationId xmlns:a16="http://schemas.microsoft.com/office/drawing/2014/main" id="{D425A479-F938-46C8-9AA4-5872A502427F}"/>
                  </a:ext>
                </a:extLst>
              </p:cNvPr>
              <p:cNvCxnSpPr>
                <a:cxnSpLocks/>
              </p:cNvCxnSpPr>
              <p:nvPr/>
            </p:nvCxnSpPr>
            <p:spPr>
              <a:xfrm>
                <a:off x="5973743" y="4002882"/>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6" name="Connecteur droit 1045">
                <a:extLst>
                  <a:ext uri="{FF2B5EF4-FFF2-40B4-BE49-F238E27FC236}">
                    <a16:creationId xmlns:a16="http://schemas.microsoft.com/office/drawing/2014/main" id="{C9800C57-FCD2-4EEC-B9D6-BA81321096C1}"/>
                  </a:ext>
                </a:extLst>
              </p:cNvPr>
              <p:cNvCxnSpPr>
                <a:cxnSpLocks/>
              </p:cNvCxnSpPr>
              <p:nvPr/>
            </p:nvCxnSpPr>
            <p:spPr>
              <a:xfrm>
                <a:off x="6252622" y="4002883"/>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7" name="Connecteur droit 1046">
                <a:extLst>
                  <a:ext uri="{FF2B5EF4-FFF2-40B4-BE49-F238E27FC236}">
                    <a16:creationId xmlns:a16="http://schemas.microsoft.com/office/drawing/2014/main" id="{2AB346C5-C516-49E8-BC54-24300D158E4A}"/>
                  </a:ext>
                </a:extLst>
              </p:cNvPr>
              <p:cNvCxnSpPr>
                <a:cxnSpLocks/>
              </p:cNvCxnSpPr>
              <p:nvPr/>
            </p:nvCxnSpPr>
            <p:spPr>
              <a:xfrm>
                <a:off x="5973743" y="4040661"/>
                <a:ext cx="1449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8" name="Connecteur droit 1047">
                <a:extLst>
                  <a:ext uri="{FF2B5EF4-FFF2-40B4-BE49-F238E27FC236}">
                    <a16:creationId xmlns:a16="http://schemas.microsoft.com/office/drawing/2014/main" id="{D07FEAA2-F774-4F48-8E5B-284A780019C8}"/>
                  </a:ext>
                </a:extLst>
              </p:cNvPr>
              <p:cNvCxnSpPr>
                <a:cxnSpLocks/>
              </p:cNvCxnSpPr>
              <p:nvPr/>
            </p:nvCxnSpPr>
            <p:spPr>
              <a:xfrm>
                <a:off x="6137787" y="4040661"/>
                <a:ext cx="377527"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9" name="Connecteur droit 1048">
                <a:extLst>
                  <a:ext uri="{FF2B5EF4-FFF2-40B4-BE49-F238E27FC236}">
                    <a16:creationId xmlns:a16="http://schemas.microsoft.com/office/drawing/2014/main" id="{41FCF040-908B-422E-9AD0-AB0BD5F06BA5}"/>
                  </a:ext>
                </a:extLst>
              </p:cNvPr>
              <p:cNvCxnSpPr>
                <a:cxnSpLocks/>
              </p:cNvCxnSpPr>
              <p:nvPr/>
            </p:nvCxnSpPr>
            <p:spPr>
              <a:xfrm>
                <a:off x="5973743" y="4076955"/>
                <a:ext cx="423783"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0" name="Connecteur droit 1049">
                <a:extLst>
                  <a:ext uri="{FF2B5EF4-FFF2-40B4-BE49-F238E27FC236}">
                    <a16:creationId xmlns:a16="http://schemas.microsoft.com/office/drawing/2014/main" id="{6EF8B8D9-B90A-474E-B845-6EC39B01A9CD}"/>
                  </a:ext>
                </a:extLst>
              </p:cNvPr>
              <p:cNvCxnSpPr>
                <a:cxnSpLocks/>
              </p:cNvCxnSpPr>
              <p:nvPr/>
            </p:nvCxnSpPr>
            <p:spPr>
              <a:xfrm>
                <a:off x="5973743" y="4111827"/>
                <a:ext cx="131238"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1" name="Connecteur droit 1050">
                <a:extLst>
                  <a:ext uri="{FF2B5EF4-FFF2-40B4-BE49-F238E27FC236}">
                    <a16:creationId xmlns:a16="http://schemas.microsoft.com/office/drawing/2014/main" id="{22469A9C-D251-433D-9BFE-8EEAB8FC7551}"/>
                  </a:ext>
                </a:extLst>
              </p:cNvPr>
              <p:cNvCxnSpPr>
                <a:cxnSpLocks/>
              </p:cNvCxnSpPr>
              <p:nvPr/>
            </p:nvCxnSpPr>
            <p:spPr>
              <a:xfrm>
                <a:off x="6129585" y="4111830"/>
                <a:ext cx="144669"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2" name="Connecteur droit 1051">
                <a:extLst>
                  <a:ext uri="{FF2B5EF4-FFF2-40B4-BE49-F238E27FC236}">
                    <a16:creationId xmlns:a16="http://schemas.microsoft.com/office/drawing/2014/main" id="{D0AFFBAA-6D19-47C9-8487-A18F3B72A67E}"/>
                  </a:ext>
                </a:extLst>
              </p:cNvPr>
              <p:cNvCxnSpPr>
                <a:cxnSpLocks/>
              </p:cNvCxnSpPr>
              <p:nvPr/>
            </p:nvCxnSpPr>
            <p:spPr>
              <a:xfrm>
                <a:off x="5973743" y="4146699"/>
                <a:ext cx="25974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3" name="Connecteur droit 1052">
                <a:extLst>
                  <a:ext uri="{FF2B5EF4-FFF2-40B4-BE49-F238E27FC236}">
                    <a16:creationId xmlns:a16="http://schemas.microsoft.com/office/drawing/2014/main" id="{313A1380-7991-4C9E-BB4C-ED3D958270A4}"/>
                  </a:ext>
                </a:extLst>
              </p:cNvPr>
              <p:cNvCxnSpPr>
                <a:cxnSpLocks/>
              </p:cNvCxnSpPr>
              <p:nvPr/>
            </p:nvCxnSpPr>
            <p:spPr>
              <a:xfrm flipV="1">
                <a:off x="6252622" y="4146699"/>
                <a:ext cx="39137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4" name="Connecteur droit 1053">
                <a:extLst>
                  <a:ext uri="{FF2B5EF4-FFF2-40B4-BE49-F238E27FC236}">
                    <a16:creationId xmlns:a16="http://schemas.microsoft.com/office/drawing/2014/main" id="{073BEF13-2F1B-4C97-AD4D-F3EAB5671E00}"/>
                  </a:ext>
                </a:extLst>
              </p:cNvPr>
              <p:cNvCxnSpPr>
                <a:cxnSpLocks/>
              </p:cNvCxnSpPr>
              <p:nvPr/>
            </p:nvCxnSpPr>
            <p:spPr>
              <a:xfrm>
                <a:off x="6364816" y="4175501"/>
                <a:ext cx="459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5" name="Connecteur droit 1054">
                <a:extLst>
                  <a:ext uri="{FF2B5EF4-FFF2-40B4-BE49-F238E27FC236}">
                    <a16:creationId xmlns:a16="http://schemas.microsoft.com/office/drawing/2014/main" id="{64DDDE1A-B02D-4132-8C45-B11EBEB091A5}"/>
                  </a:ext>
                </a:extLst>
              </p:cNvPr>
              <p:cNvCxnSpPr>
                <a:cxnSpLocks/>
              </p:cNvCxnSpPr>
              <p:nvPr/>
            </p:nvCxnSpPr>
            <p:spPr>
              <a:xfrm>
                <a:off x="5973744" y="4175501"/>
                <a:ext cx="42441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286" name="Rectangle 285">
            <a:extLst>
              <a:ext uri="{FF2B5EF4-FFF2-40B4-BE49-F238E27FC236}">
                <a16:creationId xmlns:a16="http://schemas.microsoft.com/office/drawing/2014/main" id="{0174E808-56CA-4FFD-87C4-A4A54CA0498C}"/>
              </a:ext>
            </a:extLst>
          </p:cNvPr>
          <p:cNvSpPr/>
          <p:nvPr/>
        </p:nvSpPr>
        <p:spPr>
          <a:xfrm>
            <a:off x="-17928394" y="3076569"/>
            <a:ext cx="14240788" cy="8716983"/>
          </a:xfrm>
          <a:prstGeom prst="rect">
            <a:avLst/>
          </a:prstGeom>
          <a:solidFill>
            <a:schemeClr val="accent4">
              <a:lumMod val="20000"/>
              <a:lumOff val="80000"/>
            </a:schemeClr>
          </a:solidFill>
          <a:ln>
            <a:noFill/>
          </a:ln>
          <a:effectLst>
            <a:outerShdw blurRad="25400" dist="76200" dir="8100000" algn="tr" rotWithShape="0">
              <a:schemeClr val="tx2">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Rectangle 334">
            <a:extLst>
              <a:ext uri="{FF2B5EF4-FFF2-40B4-BE49-F238E27FC236}">
                <a16:creationId xmlns:a16="http://schemas.microsoft.com/office/drawing/2014/main" id="{0B59CA98-8546-4AB9-B737-31C83B31CB0D}"/>
              </a:ext>
            </a:extLst>
          </p:cNvPr>
          <p:cNvSpPr/>
          <p:nvPr/>
        </p:nvSpPr>
        <p:spPr>
          <a:xfrm>
            <a:off x="-16751971" y="3904907"/>
            <a:ext cx="6279254" cy="1309195"/>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rgbClr val="FF3399"/>
                </a:solidFill>
              </a:rPr>
              <a:t>FRAUDE AUX SENTIMENTS</a:t>
            </a:r>
          </a:p>
        </p:txBody>
      </p:sp>
      <p:grpSp>
        <p:nvGrpSpPr>
          <p:cNvPr id="2" name="Groupe 1">
            <a:extLst>
              <a:ext uri="{FF2B5EF4-FFF2-40B4-BE49-F238E27FC236}">
                <a16:creationId xmlns:a16="http://schemas.microsoft.com/office/drawing/2014/main" id="{D5C72087-4825-4B77-974A-2387EA7F3B9B}"/>
              </a:ext>
            </a:extLst>
          </p:cNvPr>
          <p:cNvGrpSpPr/>
          <p:nvPr/>
        </p:nvGrpSpPr>
        <p:grpSpPr>
          <a:xfrm>
            <a:off x="-16756977" y="5689555"/>
            <a:ext cx="6284260" cy="5238410"/>
            <a:chOff x="2410942" y="2915995"/>
            <a:chExt cx="1099783" cy="916753"/>
          </a:xfrm>
        </p:grpSpPr>
        <p:grpSp>
          <p:nvGrpSpPr>
            <p:cNvPr id="364" name="Groupe 363">
              <a:extLst>
                <a:ext uri="{FF2B5EF4-FFF2-40B4-BE49-F238E27FC236}">
                  <a16:creationId xmlns:a16="http://schemas.microsoft.com/office/drawing/2014/main" id="{6C690DCA-B1D5-44B0-823D-DA1556327DA8}"/>
                </a:ext>
              </a:extLst>
            </p:cNvPr>
            <p:cNvGrpSpPr/>
            <p:nvPr/>
          </p:nvGrpSpPr>
          <p:grpSpPr>
            <a:xfrm>
              <a:off x="2917232" y="2916000"/>
              <a:ext cx="593492" cy="279758"/>
              <a:chOff x="3228428" y="3557482"/>
              <a:chExt cx="369642" cy="177379"/>
            </a:xfrm>
          </p:grpSpPr>
          <p:cxnSp>
            <p:nvCxnSpPr>
              <p:cNvPr id="307" name="Connecteur droit 306">
                <a:extLst>
                  <a:ext uri="{FF2B5EF4-FFF2-40B4-BE49-F238E27FC236}">
                    <a16:creationId xmlns:a16="http://schemas.microsoft.com/office/drawing/2014/main" id="{0AB876FB-6A4B-4C60-8E53-B6AD1995B26F}"/>
                  </a:ext>
                </a:extLst>
              </p:cNvPr>
              <p:cNvCxnSpPr>
                <a:cxnSpLocks/>
              </p:cNvCxnSpPr>
              <p:nvPr/>
            </p:nvCxnSpPr>
            <p:spPr>
              <a:xfrm>
                <a:off x="3228429"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8" name="Connecteur droit 307">
                <a:extLst>
                  <a:ext uri="{FF2B5EF4-FFF2-40B4-BE49-F238E27FC236}">
                    <a16:creationId xmlns:a16="http://schemas.microsoft.com/office/drawing/2014/main" id="{2937B39D-7A6A-465F-942A-9B7B2A98740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09" name="Connecteur droit 308">
                <a:extLst>
                  <a:ext uri="{FF2B5EF4-FFF2-40B4-BE49-F238E27FC236}">
                    <a16:creationId xmlns:a16="http://schemas.microsoft.com/office/drawing/2014/main" id="{B48FCF0D-F6C5-4E39-B0F9-46CB4A0D5AE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droit 309">
                <a:extLst>
                  <a:ext uri="{FF2B5EF4-FFF2-40B4-BE49-F238E27FC236}">
                    <a16:creationId xmlns:a16="http://schemas.microsoft.com/office/drawing/2014/main" id="{F820A311-0AA8-4FC4-89C0-A23D05D2D72B}"/>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1" name="Connecteur droit 310">
                <a:extLst>
                  <a:ext uri="{FF2B5EF4-FFF2-40B4-BE49-F238E27FC236}">
                    <a16:creationId xmlns:a16="http://schemas.microsoft.com/office/drawing/2014/main" id="{B083FA4C-54EF-4AD9-829F-82C404A8B69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2" name="Connecteur droit 311">
                <a:extLst>
                  <a:ext uri="{FF2B5EF4-FFF2-40B4-BE49-F238E27FC236}">
                    <a16:creationId xmlns:a16="http://schemas.microsoft.com/office/drawing/2014/main" id="{4B6F8D02-B236-4E5C-A06D-7499D70DB5E5}"/>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droit 312">
                <a:extLst>
                  <a:ext uri="{FF2B5EF4-FFF2-40B4-BE49-F238E27FC236}">
                    <a16:creationId xmlns:a16="http://schemas.microsoft.com/office/drawing/2014/main" id="{CD66DC08-C5BD-44AD-ADC8-171613E3D34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4" name="Connecteur droit 313">
                <a:extLst>
                  <a:ext uri="{FF2B5EF4-FFF2-40B4-BE49-F238E27FC236}">
                    <a16:creationId xmlns:a16="http://schemas.microsoft.com/office/drawing/2014/main" id="{0B077DBB-FB92-45D1-A694-64FADBDD33B2}"/>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droit 314">
                <a:extLst>
                  <a:ext uri="{FF2B5EF4-FFF2-40B4-BE49-F238E27FC236}">
                    <a16:creationId xmlns:a16="http://schemas.microsoft.com/office/drawing/2014/main" id="{7DAA73F4-5D00-4F86-9B8F-FCFF0147EF5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6" name="Connecteur droit 315">
                <a:extLst>
                  <a:ext uri="{FF2B5EF4-FFF2-40B4-BE49-F238E27FC236}">
                    <a16:creationId xmlns:a16="http://schemas.microsoft.com/office/drawing/2014/main" id="{0A4FB2AD-C549-41C7-AFBE-E1F257E1ADCA}"/>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7" name="Connecteur droit 316">
                <a:extLst>
                  <a:ext uri="{FF2B5EF4-FFF2-40B4-BE49-F238E27FC236}">
                    <a16:creationId xmlns:a16="http://schemas.microsoft.com/office/drawing/2014/main" id="{58960B6A-6CFF-4B6A-B0BC-12B9D123306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8" name="Connecteur droit 317">
                <a:extLst>
                  <a:ext uri="{FF2B5EF4-FFF2-40B4-BE49-F238E27FC236}">
                    <a16:creationId xmlns:a16="http://schemas.microsoft.com/office/drawing/2014/main" id="{B22D38AD-E096-477E-9620-879B3179EB6C}"/>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19" name="Connecteur droit 318">
                <a:extLst>
                  <a:ext uri="{FF2B5EF4-FFF2-40B4-BE49-F238E27FC236}">
                    <a16:creationId xmlns:a16="http://schemas.microsoft.com/office/drawing/2014/main" id="{374DFCE8-B148-46EE-A8A1-C05919207E7D}"/>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0" name="Connecteur droit 319">
                <a:extLst>
                  <a:ext uri="{FF2B5EF4-FFF2-40B4-BE49-F238E27FC236}">
                    <a16:creationId xmlns:a16="http://schemas.microsoft.com/office/drawing/2014/main" id="{B3C6551A-C42F-448B-BAD0-9C9F27930A07}"/>
                  </a:ext>
                </a:extLst>
              </p:cNvPr>
              <p:cNvCxnSpPr>
                <a:cxnSpLocks/>
              </p:cNvCxnSpPr>
              <p:nvPr/>
            </p:nvCxnSpPr>
            <p:spPr>
              <a:xfrm>
                <a:off x="3471318" y="373485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65" name="Groupe 364">
              <a:extLst>
                <a:ext uri="{FF2B5EF4-FFF2-40B4-BE49-F238E27FC236}">
                  <a16:creationId xmlns:a16="http://schemas.microsoft.com/office/drawing/2014/main" id="{EC01488E-1269-463F-8138-F7883F72769B}"/>
                </a:ext>
              </a:extLst>
            </p:cNvPr>
            <p:cNvGrpSpPr/>
            <p:nvPr/>
          </p:nvGrpSpPr>
          <p:grpSpPr>
            <a:xfrm>
              <a:off x="2411815" y="2915995"/>
              <a:ext cx="548502" cy="279759"/>
              <a:chOff x="3228427" y="3557482"/>
              <a:chExt cx="369641" cy="177380"/>
            </a:xfrm>
          </p:grpSpPr>
          <p:cxnSp>
            <p:nvCxnSpPr>
              <p:cNvPr id="366" name="Connecteur droit 365">
                <a:extLst>
                  <a:ext uri="{FF2B5EF4-FFF2-40B4-BE49-F238E27FC236}">
                    <a16:creationId xmlns:a16="http://schemas.microsoft.com/office/drawing/2014/main" id="{67769D9B-42B2-4CAE-8F5C-127AA1695B3D}"/>
                  </a:ext>
                </a:extLst>
              </p:cNvPr>
              <p:cNvCxnSpPr>
                <a:cxnSpLocks/>
              </p:cNvCxnSpPr>
              <p:nvPr/>
            </p:nvCxnSpPr>
            <p:spPr>
              <a:xfrm>
                <a:off x="3228427"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7" name="Connecteur droit 366">
                <a:extLst>
                  <a:ext uri="{FF2B5EF4-FFF2-40B4-BE49-F238E27FC236}">
                    <a16:creationId xmlns:a16="http://schemas.microsoft.com/office/drawing/2014/main" id="{069285EA-F1F0-4399-8FFB-C9311C7EBC02}"/>
                  </a:ext>
                </a:extLst>
              </p:cNvPr>
              <p:cNvCxnSpPr>
                <a:cxnSpLocks/>
              </p:cNvCxnSpPr>
              <p:nvPr/>
            </p:nvCxnSpPr>
            <p:spPr>
              <a:xfrm>
                <a:off x="3228431"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a:extLst>
                  <a:ext uri="{FF2B5EF4-FFF2-40B4-BE49-F238E27FC236}">
                    <a16:creationId xmlns:a16="http://schemas.microsoft.com/office/drawing/2014/main" id="{DFE815C6-75A3-4711-B4BD-442E890530D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a:extLst>
                  <a:ext uri="{FF2B5EF4-FFF2-40B4-BE49-F238E27FC236}">
                    <a16:creationId xmlns:a16="http://schemas.microsoft.com/office/drawing/2014/main" id="{25E2A2FD-F03D-44B0-BA71-BE61C8CBA010}"/>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9" name="Connecteur droit 368">
                <a:extLst>
                  <a:ext uri="{FF2B5EF4-FFF2-40B4-BE49-F238E27FC236}">
                    <a16:creationId xmlns:a16="http://schemas.microsoft.com/office/drawing/2014/main" id="{C145AD51-1D75-4E96-9191-89EA68C99794}"/>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1" name="Connecteur droit 370">
                <a:extLst>
                  <a:ext uri="{FF2B5EF4-FFF2-40B4-BE49-F238E27FC236}">
                    <a16:creationId xmlns:a16="http://schemas.microsoft.com/office/drawing/2014/main" id="{0F59A5E6-218F-4424-B87A-3142D9303D40}"/>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a:extLst>
                  <a:ext uri="{FF2B5EF4-FFF2-40B4-BE49-F238E27FC236}">
                    <a16:creationId xmlns:a16="http://schemas.microsoft.com/office/drawing/2014/main" id="{469B280F-722D-4C7C-99FE-4098837F7770}"/>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3" name="Connecteur droit 372">
                <a:extLst>
                  <a:ext uri="{FF2B5EF4-FFF2-40B4-BE49-F238E27FC236}">
                    <a16:creationId xmlns:a16="http://schemas.microsoft.com/office/drawing/2014/main" id="{BF96A9B7-CEEB-4D0F-B427-0B38BB4AD6F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a:extLst>
                  <a:ext uri="{FF2B5EF4-FFF2-40B4-BE49-F238E27FC236}">
                    <a16:creationId xmlns:a16="http://schemas.microsoft.com/office/drawing/2014/main" id="{F25D3DBF-BCF1-406B-B866-7BC8168C506D}"/>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5" name="Connecteur droit 374">
                <a:extLst>
                  <a:ext uri="{FF2B5EF4-FFF2-40B4-BE49-F238E27FC236}">
                    <a16:creationId xmlns:a16="http://schemas.microsoft.com/office/drawing/2014/main" id="{33408BE0-CAF3-426D-B0B3-0590C61CD8A8}"/>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a:extLst>
                  <a:ext uri="{FF2B5EF4-FFF2-40B4-BE49-F238E27FC236}">
                    <a16:creationId xmlns:a16="http://schemas.microsoft.com/office/drawing/2014/main" id="{DEDF4DFB-A921-4309-BA67-E00626544534}"/>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7" name="Connecteur droit 376">
                <a:extLst>
                  <a:ext uri="{FF2B5EF4-FFF2-40B4-BE49-F238E27FC236}">
                    <a16:creationId xmlns:a16="http://schemas.microsoft.com/office/drawing/2014/main" id="{5E3534F0-7458-429A-8061-3EFFFCCC033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a:extLst>
                  <a:ext uri="{FF2B5EF4-FFF2-40B4-BE49-F238E27FC236}">
                    <a16:creationId xmlns:a16="http://schemas.microsoft.com/office/drawing/2014/main" id="{273B1E7A-9D74-4CD2-9092-41C9E64827E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9" name="Connecteur droit 378">
                <a:extLst>
                  <a:ext uri="{FF2B5EF4-FFF2-40B4-BE49-F238E27FC236}">
                    <a16:creationId xmlns:a16="http://schemas.microsoft.com/office/drawing/2014/main" id="{4EDE0293-8574-4E08-BFDA-321E4EA8332D}"/>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80" name="Groupe 379">
              <a:extLst>
                <a:ext uri="{FF2B5EF4-FFF2-40B4-BE49-F238E27FC236}">
                  <a16:creationId xmlns:a16="http://schemas.microsoft.com/office/drawing/2014/main" id="{8B294FC3-5698-408F-B726-C2180A3DBD2E}"/>
                </a:ext>
              </a:extLst>
            </p:cNvPr>
            <p:cNvGrpSpPr/>
            <p:nvPr/>
          </p:nvGrpSpPr>
          <p:grpSpPr>
            <a:xfrm>
              <a:off x="2917234" y="3232976"/>
              <a:ext cx="593491" cy="279759"/>
              <a:chOff x="3228428" y="3557482"/>
              <a:chExt cx="369641" cy="177380"/>
            </a:xfrm>
          </p:grpSpPr>
          <p:cxnSp>
            <p:nvCxnSpPr>
              <p:cNvPr id="381" name="Connecteur droit 380">
                <a:extLst>
                  <a:ext uri="{FF2B5EF4-FFF2-40B4-BE49-F238E27FC236}">
                    <a16:creationId xmlns:a16="http://schemas.microsoft.com/office/drawing/2014/main" id="{10F2948E-299C-462A-9FAA-211FA9AD844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a:extLst>
                  <a:ext uri="{FF2B5EF4-FFF2-40B4-BE49-F238E27FC236}">
                    <a16:creationId xmlns:a16="http://schemas.microsoft.com/office/drawing/2014/main" id="{B4DCBE47-11AA-4367-A3CE-54332795BEA6}"/>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3" name="Connecteur droit 382">
                <a:extLst>
                  <a:ext uri="{FF2B5EF4-FFF2-40B4-BE49-F238E27FC236}">
                    <a16:creationId xmlns:a16="http://schemas.microsoft.com/office/drawing/2014/main" id="{93E132D6-D37B-43D6-BA5D-A01824296112}"/>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4" name="Connecteur droit 383">
                <a:extLst>
                  <a:ext uri="{FF2B5EF4-FFF2-40B4-BE49-F238E27FC236}">
                    <a16:creationId xmlns:a16="http://schemas.microsoft.com/office/drawing/2014/main" id="{6A1626E5-55C8-4D84-804B-C9AD05F7453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5" name="Connecteur droit 384">
                <a:extLst>
                  <a:ext uri="{FF2B5EF4-FFF2-40B4-BE49-F238E27FC236}">
                    <a16:creationId xmlns:a16="http://schemas.microsoft.com/office/drawing/2014/main" id="{ECBB1661-9A3A-4762-817C-B0A28FFD05D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6" name="Connecteur droit 385">
                <a:extLst>
                  <a:ext uri="{FF2B5EF4-FFF2-40B4-BE49-F238E27FC236}">
                    <a16:creationId xmlns:a16="http://schemas.microsoft.com/office/drawing/2014/main" id="{97122801-46D1-46F1-BBCD-E87CE7DE7673}"/>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7" name="Connecteur droit 386">
                <a:extLst>
                  <a:ext uri="{FF2B5EF4-FFF2-40B4-BE49-F238E27FC236}">
                    <a16:creationId xmlns:a16="http://schemas.microsoft.com/office/drawing/2014/main" id="{F0094F73-654E-4C5A-8C26-1B05498E0E76}"/>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8" name="Connecteur droit 387">
                <a:extLst>
                  <a:ext uri="{FF2B5EF4-FFF2-40B4-BE49-F238E27FC236}">
                    <a16:creationId xmlns:a16="http://schemas.microsoft.com/office/drawing/2014/main" id="{B0042B6F-C1DC-44DC-9E0C-B66B8B2140A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9" name="Connecteur droit 388">
                <a:extLst>
                  <a:ext uri="{FF2B5EF4-FFF2-40B4-BE49-F238E27FC236}">
                    <a16:creationId xmlns:a16="http://schemas.microsoft.com/office/drawing/2014/main" id="{80AB068A-5997-4479-8110-213B4C4D1B5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0" name="Connecteur droit 389">
                <a:extLst>
                  <a:ext uri="{FF2B5EF4-FFF2-40B4-BE49-F238E27FC236}">
                    <a16:creationId xmlns:a16="http://schemas.microsoft.com/office/drawing/2014/main" id="{EB944705-E566-4C2A-89BF-C91187547D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1" name="Connecteur droit 390">
                <a:extLst>
                  <a:ext uri="{FF2B5EF4-FFF2-40B4-BE49-F238E27FC236}">
                    <a16:creationId xmlns:a16="http://schemas.microsoft.com/office/drawing/2014/main" id="{E698445F-4AB6-4F4E-BCE6-7789B90FBCE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2" name="Connecteur droit 391">
                <a:extLst>
                  <a:ext uri="{FF2B5EF4-FFF2-40B4-BE49-F238E27FC236}">
                    <a16:creationId xmlns:a16="http://schemas.microsoft.com/office/drawing/2014/main" id="{02453714-9B31-4B1C-B0D3-0301F1016EE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3" name="Connecteur droit 392">
                <a:extLst>
                  <a:ext uri="{FF2B5EF4-FFF2-40B4-BE49-F238E27FC236}">
                    <a16:creationId xmlns:a16="http://schemas.microsoft.com/office/drawing/2014/main" id="{BB14B27A-792A-42F7-890B-7B3850119F4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4" name="Connecteur droit 393">
                <a:extLst>
                  <a:ext uri="{FF2B5EF4-FFF2-40B4-BE49-F238E27FC236}">
                    <a16:creationId xmlns:a16="http://schemas.microsoft.com/office/drawing/2014/main" id="{8C903AE4-EEBD-4E78-AEB7-5331F0D4573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395" name="Groupe 394">
              <a:extLst>
                <a:ext uri="{FF2B5EF4-FFF2-40B4-BE49-F238E27FC236}">
                  <a16:creationId xmlns:a16="http://schemas.microsoft.com/office/drawing/2014/main" id="{36F8B8DD-2873-43B7-A16B-587EDE4C9008}"/>
                </a:ext>
              </a:extLst>
            </p:cNvPr>
            <p:cNvGrpSpPr/>
            <p:nvPr/>
          </p:nvGrpSpPr>
          <p:grpSpPr>
            <a:xfrm>
              <a:off x="2411818" y="3232976"/>
              <a:ext cx="548502" cy="279759"/>
              <a:chOff x="3228428" y="3557482"/>
              <a:chExt cx="369641" cy="177380"/>
            </a:xfrm>
          </p:grpSpPr>
          <p:cxnSp>
            <p:nvCxnSpPr>
              <p:cNvPr id="396" name="Connecteur droit 395">
                <a:extLst>
                  <a:ext uri="{FF2B5EF4-FFF2-40B4-BE49-F238E27FC236}">
                    <a16:creationId xmlns:a16="http://schemas.microsoft.com/office/drawing/2014/main" id="{108D456D-76C5-44FC-99AC-8BDF8E2384ED}"/>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7" name="Connecteur droit 396">
                <a:extLst>
                  <a:ext uri="{FF2B5EF4-FFF2-40B4-BE49-F238E27FC236}">
                    <a16:creationId xmlns:a16="http://schemas.microsoft.com/office/drawing/2014/main" id="{62B4F9B8-1C03-4016-8E7C-B7A90E583AD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8" name="Connecteur droit 397">
                <a:extLst>
                  <a:ext uri="{FF2B5EF4-FFF2-40B4-BE49-F238E27FC236}">
                    <a16:creationId xmlns:a16="http://schemas.microsoft.com/office/drawing/2014/main" id="{32F45540-5BA1-4A8C-8CC2-5ED86C45D24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9" name="Connecteur droit 398">
                <a:extLst>
                  <a:ext uri="{FF2B5EF4-FFF2-40B4-BE49-F238E27FC236}">
                    <a16:creationId xmlns:a16="http://schemas.microsoft.com/office/drawing/2014/main" id="{CD4CEB93-3993-4BEE-844C-D34F2CBB1971}"/>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0" name="Connecteur droit 399">
                <a:extLst>
                  <a:ext uri="{FF2B5EF4-FFF2-40B4-BE49-F238E27FC236}">
                    <a16:creationId xmlns:a16="http://schemas.microsoft.com/office/drawing/2014/main" id="{26EF1C37-9BD3-49E3-AE8E-D533308F10A4}"/>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1" name="Connecteur droit 400">
                <a:extLst>
                  <a:ext uri="{FF2B5EF4-FFF2-40B4-BE49-F238E27FC236}">
                    <a16:creationId xmlns:a16="http://schemas.microsoft.com/office/drawing/2014/main" id="{27A986CB-C68C-464F-A742-9D18786E159D}"/>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2" name="Connecteur droit 401">
                <a:extLst>
                  <a:ext uri="{FF2B5EF4-FFF2-40B4-BE49-F238E27FC236}">
                    <a16:creationId xmlns:a16="http://schemas.microsoft.com/office/drawing/2014/main" id="{B5BB1F9B-DF63-4CE9-AC78-259197E025A3}"/>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3" name="Connecteur droit 402">
                <a:extLst>
                  <a:ext uri="{FF2B5EF4-FFF2-40B4-BE49-F238E27FC236}">
                    <a16:creationId xmlns:a16="http://schemas.microsoft.com/office/drawing/2014/main" id="{B10E8E02-9E74-4D30-908A-734CEA2CDAB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4" name="Connecteur droit 403">
                <a:extLst>
                  <a:ext uri="{FF2B5EF4-FFF2-40B4-BE49-F238E27FC236}">
                    <a16:creationId xmlns:a16="http://schemas.microsoft.com/office/drawing/2014/main" id="{651D81BF-6528-4F6B-8D05-440B12008AB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5" name="Connecteur droit 404">
                <a:extLst>
                  <a:ext uri="{FF2B5EF4-FFF2-40B4-BE49-F238E27FC236}">
                    <a16:creationId xmlns:a16="http://schemas.microsoft.com/office/drawing/2014/main" id="{3F1F54A4-6995-417C-AFCA-8D1226AF84B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6" name="Connecteur droit 405">
                <a:extLst>
                  <a:ext uri="{FF2B5EF4-FFF2-40B4-BE49-F238E27FC236}">
                    <a16:creationId xmlns:a16="http://schemas.microsoft.com/office/drawing/2014/main" id="{EF34AF38-C613-4B7E-8D72-F5DC56D5D46B}"/>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7" name="Connecteur droit 406">
                <a:extLst>
                  <a:ext uri="{FF2B5EF4-FFF2-40B4-BE49-F238E27FC236}">
                    <a16:creationId xmlns:a16="http://schemas.microsoft.com/office/drawing/2014/main" id="{D5F1E461-139F-4AB3-9DCB-449046A81BF5}"/>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8" name="Connecteur droit 407">
                <a:extLst>
                  <a:ext uri="{FF2B5EF4-FFF2-40B4-BE49-F238E27FC236}">
                    <a16:creationId xmlns:a16="http://schemas.microsoft.com/office/drawing/2014/main" id="{88400F64-B19B-42BF-9CB2-40398E894D0B}"/>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9" name="Connecteur droit 408">
                <a:extLst>
                  <a:ext uri="{FF2B5EF4-FFF2-40B4-BE49-F238E27FC236}">
                    <a16:creationId xmlns:a16="http://schemas.microsoft.com/office/drawing/2014/main" id="{5B39F8A1-A244-4BEC-AAAE-0D063BFB31A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C0F12C81-C070-4524-B382-3CD58701430F}"/>
                </a:ext>
              </a:extLst>
            </p:cNvPr>
            <p:cNvGrpSpPr/>
            <p:nvPr/>
          </p:nvGrpSpPr>
          <p:grpSpPr>
            <a:xfrm>
              <a:off x="2916358" y="3552989"/>
              <a:ext cx="593491" cy="279759"/>
              <a:chOff x="3228428" y="3557482"/>
              <a:chExt cx="369641" cy="177380"/>
            </a:xfrm>
          </p:grpSpPr>
          <p:cxnSp>
            <p:nvCxnSpPr>
              <p:cNvPr id="411" name="Connecteur droit 410">
                <a:extLst>
                  <a:ext uri="{FF2B5EF4-FFF2-40B4-BE49-F238E27FC236}">
                    <a16:creationId xmlns:a16="http://schemas.microsoft.com/office/drawing/2014/main" id="{1E8548BE-3304-4D29-B330-739F10AEF6E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2" name="Connecteur droit 411">
                <a:extLst>
                  <a:ext uri="{FF2B5EF4-FFF2-40B4-BE49-F238E27FC236}">
                    <a16:creationId xmlns:a16="http://schemas.microsoft.com/office/drawing/2014/main" id="{C400A521-E26D-4D9D-9EFC-30D1041607E4}"/>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3" name="Connecteur droit 412">
                <a:extLst>
                  <a:ext uri="{FF2B5EF4-FFF2-40B4-BE49-F238E27FC236}">
                    <a16:creationId xmlns:a16="http://schemas.microsoft.com/office/drawing/2014/main" id="{088B8787-F63C-45A2-8C62-2BB25B15EF17}"/>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4" name="Connecteur droit 413">
                <a:extLst>
                  <a:ext uri="{FF2B5EF4-FFF2-40B4-BE49-F238E27FC236}">
                    <a16:creationId xmlns:a16="http://schemas.microsoft.com/office/drawing/2014/main" id="{488FFF8C-C881-441B-B503-91A516CD761A}"/>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5" name="Connecteur droit 414">
                <a:extLst>
                  <a:ext uri="{FF2B5EF4-FFF2-40B4-BE49-F238E27FC236}">
                    <a16:creationId xmlns:a16="http://schemas.microsoft.com/office/drawing/2014/main" id="{58CD025A-E7E9-4E57-A8D3-56410BA6F84D}"/>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6" name="Connecteur droit 415">
                <a:extLst>
                  <a:ext uri="{FF2B5EF4-FFF2-40B4-BE49-F238E27FC236}">
                    <a16:creationId xmlns:a16="http://schemas.microsoft.com/office/drawing/2014/main" id="{5FDDE9BD-1C48-4C30-9CA9-D6694A76C0B6}"/>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7" name="Connecteur droit 416">
                <a:extLst>
                  <a:ext uri="{FF2B5EF4-FFF2-40B4-BE49-F238E27FC236}">
                    <a16:creationId xmlns:a16="http://schemas.microsoft.com/office/drawing/2014/main" id="{73FD744F-E930-44A9-844E-ACA268E9117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8" name="Connecteur droit 417">
                <a:extLst>
                  <a:ext uri="{FF2B5EF4-FFF2-40B4-BE49-F238E27FC236}">
                    <a16:creationId xmlns:a16="http://schemas.microsoft.com/office/drawing/2014/main" id="{AA07A8A2-2F1B-4A5B-809E-3E70FC1D356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9" name="Connecteur droit 418">
                <a:extLst>
                  <a:ext uri="{FF2B5EF4-FFF2-40B4-BE49-F238E27FC236}">
                    <a16:creationId xmlns:a16="http://schemas.microsoft.com/office/drawing/2014/main" id="{B96D2D40-60F8-4ABD-A919-8967BAE1FCB0}"/>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0" name="Connecteur droit 419">
                <a:extLst>
                  <a:ext uri="{FF2B5EF4-FFF2-40B4-BE49-F238E27FC236}">
                    <a16:creationId xmlns:a16="http://schemas.microsoft.com/office/drawing/2014/main" id="{8B8D32E7-AFE5-4448-9F00-F8789595D5DC}"/>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1" name="Connecteur droit 420">
                <a:extLst>
                  <a:ext uri="{FF2B5EF4-FFF2-40B4-BE49-F238E27FC236}">
                    <a16:creationId xmlns:a16="http://schemas.microsoft.com/office/drawing/2014/main" id="{2F42C1CB-D0E1-459E-AA91-FE053E2176EC}"/>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2" name="Connecteur droit 421">
                <a:extLst>
                  <a:ext uri="{FF2B5EF4-FFF2-40B4-BE49-F238E27FC236}">
                    <a16:creationId xmlns:a16="http://schemas.microsoft.com/office/drawing/2014/main" id="{80A3C4B0-0F0A-4968-8FCE-17A366748F9F}"/>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3" name="Connecteur droit 422">
                <a:extLst>
                  <a:ext uri="{FF2B5EF4-FFF2-40B4-BE49-F238E27FC236}">
                    <a16:creationId xmlns:a16="http://schemas.microsoft.com/office/drawing/2014/main" id="{562B105B-4F29-4C73-ACE5-6B16636A9E10}"/>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4" name="Connecteur droit 423">
                <a:extLst>
                  <a:ext uri="{FF2B5EF4-FFF2-40B4-BE49-F238E27FC236}">
                    <a16:creationId xmlns:a16="http://schemas.microsoft.com/office/drawing/2014/main" id="{2B821D24-8DD1-4AF3-B5ED-7D2A53ED1C32}"/>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425" name="Groupe 424">
              <a:extLst>
                <a:ext uri="{FF2B5EF4-FFF2-40B4-BE49-F238E27FC236}">
                  <a16:creationId xmlns:a16="http://schemas.microsoft.com/office/drawing/2014/main" id="{936052C1-D6DB-4A49-861A-C5AFAC8F4FF8}"/>
                </a:ext>
              </a:extLst>
            </p:cNvPr>
            <p:cNvGrpSpPr/>
            <p:nvPr/>
          </p:nvGrpSpPr>
          <p:grpSpPr>
            <a:xfrm>
              <a:off x="2410942" y="3552989"/>
              <a:ext cx="548502" cy="279759"/>
              <a:chOff x="3228428" y="3557482"/>
              <a:chExt cx="369641" cy="177380"/>
            </a:xfrm>
          </p:grpSpPr>
          <p:cxnSp>
            <p:nvCxnSpPr>
              <p:cNvPr id="426" name="Connecteur droit 425">
                <a:extLst>
                  <a:ext uri="{FF2B5EF4-FFF2-40B4-BE49-F238E27FC236}">
                    <a16:creationId xmlns:a16="http://schemas.microsoft.com/office/drawing/2014/main" id="{6026EB13-E3F0-446B-AC84-91E20790D1DA}"/>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7" name="Connecteur droit 426">
                <a:extLst>
                  <a:ext uri="{FF2B5EF4-FFF2-40B4-BE49-F238E27FC236}">
                    <a16:creationId xmlns:a16="http://schemas.microsoft.com/office/drawing/2014/main" id="{F6D3D2C8-9F8B-461F-AEBC-373396CB40F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8" name="Connecteur droit 427">
                <a:extLst>
                  <a:ext uri="{FF2B5EF4-FFF2-40B4-BE49-F238E27FC236}">
                    <a16:creationId xmlns:a16="http://schemas.microsoft.com/office/drawing/2014/main" id="{3C669712-766A-4984-8D43-6408B9F65291}"/>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AB15AFFB-8C48-499F-A593-04E0E6D72749}"/>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FC3C5444-39F0-4D68-9AD2-B36D378868E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98961B65-6CF0-4C3B-8FBB-790056AD8434}"/>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6DFE5AE-B6EC-49EF-A552-9308E376CAD8}"/>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4D0E15E4-AE86-488C-A1AC-81BE91B4C1DA}"/>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58090E01-92D8-479B-A05C-1BF0BB945B0B}"/>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CDD943F2-0F37-47F4-84E7-167F292804A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6" name="Connecteur droit 435">
                <a:extLst>
                  <a:ext uri="{FF2B5EF4-FFF2-40B4-BE49-F238E27FC236}">
                    <a16:creationId xmlns:a16="http://schemas.microsoft.com/office/drawing/2014/main" id="{6F504BFD-F0E4-49CA-8B1E-B685752D03D7}"/>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7" name="Connecteur droit 436">
                <a:extLst>
                  <a:ext uri="{FF2B5EF4-FFF2-40B4-BE49-F238E27FC236}">
                    <a16:creationId xmlns:a16="http://schemas.microsoft.com/office/drawing/2014/main" id="{90207B1E-691B-455B-B94D-121B11F90FF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8" name="Connecteur droit 437">
                <a:extLst>
                  <a:ext uri="{FF2B5EF4-FFF2-40B4-BE49-F238E27FC236}">
                    <a16:creationId xmlns:a16="http://schemas.microsoft.com/office/drawing/2014/main" id="{62FE8681-4ACA-4FAD-97D9-EB35AC7D16C8}"/>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9" name="Connecteur droit 438">
                <a:extLst>
                  <a:ext uri="{FF2B5EF4-FFF2-40B4-BE49-F238E27FC236}">
                    <a16:creationId xmlns:a16="http://schemas.microsoft.com/office/drawing/2014/main" id="{1A9FD22E-5C49-4118-BC87-D0439CFE9439}"/>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440" name="Cœur 439">
            <a:extLst>
              <a:ext uri="{FF2B5EF4-FFF2-40B4-BE49-F238E27FC236}">
                <a16:creationId xmlns:a16="http://schemas.microsoft.com/office/drawing/2014/main" id="{C2087484-CE85-4FC5-892F-8C1D9311E118}"/>
              </a:ext>
            </a:extLst>
          </p:cNvPr>
          <p:cNvSpPr/>
          <p:nvPr/>
        </p:nvSpPr>
        <p:spPr>
          <a:xfrm rot="1354306">
            <a:off x="-9702393" y="5868177"/>
            <a:ext cx="4797048" cy="4377822"/>
          </a:xfrm>
          <a:prstGeom prst="hear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7" name="Groupe 1066">
            <a:extLst>
              <a:ext uri="{FF2B5EF4-FFF2-40B4-BE49-F238E27FC236}">
                <a16:creationId xmlns:a16="http://schemas.microsoft.com/office/drawing/2014/main" id="{33E8735B-3859-4B10-9EE3-8E43937A3F42}"/>
              </a:ext>
            </a:extLst>
          </p:cNvPr>
          <p:cNvGrpSpPr/>
          <p:nvPr/>
        </p:nvGrpSpPr>
        <p:grpSpPr>
          <a:xfrm>
            <a:off x="-24635816" y="-5506881"/>
            <a:ext cx="11003231" cy="13354843"/>
            <a:chOff x="1032098" y="956552"/>
            <a:chExt cx="1925631" cy="2337177"/>
          </a:xfrm>
          <a:effectLst>
            <a:outerShdw blurRad="25400" dist="63500" dir="2700000" algn="tl" rotWithShape="0">
              <a:schemeClr val="tx2">
                <a:lumMod val="50000"/>
                <a:alpha val="29000"/>
              </a:schemeClr>
            </a:outerShdw>
          </a:effectLst>
        </p:grpSpPr>
        <p:sp>
          <p:nvSpPr>
            <p:cNvPr id="1066" name="Rectangle 1065">
              <a:extLst>
                <a:ext uri="{FF2B5EF4-FFF2-40B4-BE49-F238E27FC236}">
                  <a16:creationId xmlns:a16="http://schemas.microsoft.com/office/drawing/2014/main" id="{CE2E154B-9FB7-4D74-B61A-EC155FE71FCB}"/>
                </a:ext>
              </a:extLst>
            </p:cNvPr>
            <p:cNvSpPr/>
            <p:nvPr/>
          </p:nvSpPr>
          <p:spPr>
            <a:xfrm rot="331116">
              <a:off x="1032098" y="2385967"/>
              <a:ext cx="974355" cy="907762"/>
            </a:xfrm>
            <a:custGeom>
              <a:avLst/>
              <a:gdLst>
                <a:gd name="connsiteX0" fmla="*/ 0 w 914930"/>
                <a:gd name="connsiteY0" fmla="*/ 0 h 907762"/>
                <a:gd name="connsiteX1" fmla="*/ 914930 w 914930"/>
                <a:gd name="connsiteY1" fmla="*/ 0 h 907762"/>
                <a:gd name="connsiteX2" fmla="*/ 914930 w 914930"/>
                <a:gd name="connsiteY2" fmla="*/ 907762 h 907762"/>
                <a:gd name="connsiteX3" fmla="*/ 0 w 914930"/>
                <a:gd name="connsiteY3" fmla="*/ 907762 h 907762"/>
                <a:gd name="connsiteX4" fmla="*/ 0 w 914930"/>
                <a:gd name="connsiteY4" fmla="*/ 0 h 907762"/>
                <a:gd name="connsiteX0" fmla="*/ 0 w 914930"/>
                <a:gd name="connsiteY0" fmla="*/ 0 h 908901"/>
                <a:gd name="connsiteX1" fmla="*/ 914930 w 914930"/>
                <a:gd name="connsiteY1" fmla="*/ 0 h 908901"/>
                <a:gd name="connsiteX2" fmla="*/ 845865 w 914930"/>
                <a:gd name="connsiteY2" fmla="*/ 908901 h 908901"/>
                <a:gd name="connsiteX3" fmla="*/ 0 w 914930"/>
                <a:gd name="connsiteY3" fmla="*/ 907762 h 908901"/>
                <a:gd name="connsiteX4" fmla="*/ 0 w 914930"/>
                <a:gd name="connsiteY4" fmla="*/ 0 h 908901"/>
                <a:gd name="connsiteX0" fmla="*/ 0 w 845865"/>
                <a:gd name="connsiteY0" fmla="*/ 0 h 908901"/>
                <a:gd name="connsiteX1" fmla="*/ 799260 w 845865"/>
                <a:gd name="connsiteY1" fmla="*/ 5641 h 908901"/>
                <a:gd name="connsiteX2" fmla="*/ 845865 w 845865"/>
                <a:gd name="connsiteY2" fmla="*/ 908901 h 908901"/>
                <a:gd name="connsiteX3" fmla="*/ 0 w 845865"/>
                <a:gd name="connsiteY3" fmla="*/ 907762 h 908901"/>
                <a:gd name="connsiteX4" fmla="*/ 0 w 845865"/>
                <a:gd name="connsiteY4" fmla="*/ 0 h 908901"/>
                <a:gd name="connsiteX0" fmla="*/ 0 w 799260"/>
                <a:gd name="connsiteY0" fmla="*/ 0 h 907762"/>
                <a:gd name="connsiteX1" fmla="*/ 799260 w 799260"/>
                <a:gd name="connsiteY1" fmla="*/ 5641 h 907762"/>
                <a:gd name="connsiteX2" fmla="*/ 534320 w 799260"/>
                <a:gd name="connsiteY2" fmla="*/ 891961 h 907762"/>
                <a:gd name="connsiteX3" fmla="*/ 0 w 799260"/>
                <a:gd name="connsiteY3" fmla="*/ 907762 h 907762"/>
                <a:gd name="connsiteX4" fmla="*/ 0 w 799260"/>
                <a:gd name="connsiteY4" fmla="*/ 0 h 907762"/>
                <a:gd name="connsiteX0" fmla="*/ 0 w 799260"/>
                <a:gd name="connsiteY0" fmla="*/ 0 h 907762"/>
                <a:gd name="connsiteX1" fmla="*/ 799260 w 799260"/>
                <a:gd name="connsiteY1" fmla="*/ 5641 h 907762"/>
                <a:gd name="connsiteX2" fmla="*/ 786176 w 799260"/>
                <a:gd name="connsiteY2" fmla="*/ 892531 h 907762"/>
                <a:gd name="connsiteX3" fmla="*/ 0 w 799260"/>
                <a:gd name="connsiteY3" fmla="*/ 907762 h 907762"/>
                <a:gd name="connsiteX4" fmla="*/ 0 w 799260"/>
                <a:gd name="connsiteY4" fmla="*/ 0 h 907762"/>
                <a:gd name="connsiteX0" fmla="*/ 0 w 830569"/>
                <a:gd name="connsiteY0" fmla="*/ 0 h 907762"/>
                <a:gd name="connsiteX1" fmla="*/ 799260 w 830569"/>
                <a:gd name="connsiteY1" fmla="*/ 5641 h 907762"/>
                <a:gd name="connsiteX2" fmla="*/ 830569 w 830569"/>
                <a:gd name="connsiteY2" fmla="*/ 893776 h 907762"/>
                <a:gd name="connsiteX3" fmla="*/ 0 w 830569"/>
                <a:gd name="connsiteY3" fmla="*/ 907762 h 907762"/>
                <a:gd name="connsiteX4" fmla="*/ 0 w 830569"/>
                <a:gd name="connsiteY4" fmla="*/ 0 h 907762"/>
                <a:gd name="connsiteX0" fmla="*/ 0 w 940663"/>
                <a:gd name="connsiteY0" fmla="*/ 0 h 907762"/>
                <a:gd name="connsiteX1" fmla="*/ 940663 w 940663"/>
                <a:gd name="connsiteY1" fmla="*/ 8581 h 907762"/>
                <a:gd name="connsiteX2" fmla="*/ 830569 w 940663"/>
                <a:gd name="connsiteY2" fmla="*/ 893776 h 907762"/>
                <a:gd name="connsiteX3" fmla="*/ 0 w 940663"/>
                <a:gd name="connsiteY3" fmla="*/ 907762 h 907762"/>
                <a:gd name="connsiteX4" fmla="*/ 0 w 940663"/>
                <a:gd name="connsiteY4" fmla="*/ 0 h 907762"/>
                <a:gd name="connsiteX0" fmla="*/ 0 w 974355"/>
                <a:gd name="connsiteY0" fmla="*/ 0 h 907762"/>
                <a:gd name="connsiteX1" fmla="*/ 974355 w 974355"/>
                <a:gd name="connsiteY1" fmla="*/ 13627 h 907762"/>
                <a:gd name="connsiteX2" fmla="*/ 830569 w 974355"/>
                <a:gd name="connsiteY2" fmla="*/ 893776 h 907762"/>
                <a:gd name="connsiteX3" fmla="*/ 0 w 974355"/>
                <a:gd name="connsiteY3" fmla="*/ 907762 h 907762"/>
                <a:gd name="connsiteX4" fmla="*/ 0 w 974355"/>
                <a:gd name="connsiteY4" fmla="*/ 0 h 90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355" h="907762">
                  <a:moveTo>
                    <a:pt x="0" y="0"/>
                  </a:moveTo>
                  <a:lnTo>
                    <a:pt x="974355" y="13627"/>
                  </a:lnTo>
                  <a:lnTo>
                    <a:pt x="830569" y="893776"/>
                  </a:lnTo>
                  <a:lnTo>
                    <a:pt x="0" y="9077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5" name="Groupe 284">
              <a:extLst>
                <a:ext uri="{FF2B5EF4-FFF2-40B4-BE49-F238E27FC236}">
                  <a16:creationId xmlns:a16="http://schemas.microsoft.com/office/drawing/2014/main" id="{55188C8F-4FE8-4EB6-983B-8788B02082EB}"/>
                </a:ext>
              </a:extLst>
            </p:cNvPr>
            <p:cNvGrpSpPr/>
            <p:nvPr/>
          </p:nvGrpSpPr>
          <p:grpSpPr>
            <a:xfrm rot="340722">
              <a:off x="1111406" y="956552"/>
              <a:ext cx="1846323" cy="2176172"/>
              <a:chOff x="1959940" y="945142"/>
              <a:chExt cx="1454880" cy="1714798"/>
            </a:xfrm>
            <a:effectLst/>
          </p:grpSpPr>
          <p:sp>
            <p:nvSpPr>
              <p:cNvPr id="6" name="Rectangle 5">
                <a:extLst>
                  <a:ext uri="{FF2B5EF4-FFF2-40B4-BE49-F238E27FC236}">
                    <a16:creationId xmlns:a16="http://schemas.microsoft.com/office/drawing/2014/main" id="{44AC68DE-BEB7-447C-9592-D5581B89D4B1}"/>
                  </a:ext>
                </a:extLst>
              </p:cNvPr>
              <p:cNvSpPr/>
              <p:nvPr/>
            </p:nvSpPr>
            <p:spPr>
              <a:xfrm>
                <a:off x="1959940" y="945142"/>
                <a:ext cx="1454880" cy="118164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114EC1E-67BE-46CA-85A1-9CC13D833AF1}"/>
                  </a:ext>
                </a:extLst>
              </p:cNvPr>
              <p:cNvSpPr/>
              <p:nvPr/>
            </p:nvSpPr>
            <p:spPr>
              <a:xfrm>
                <a:off x="1996566" y="987798"/>
                <a:ext cx="1386081" cy="1772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44DD6D1-38B3-4FDC-97A3-F32CF6B395DA}"/>
                  </a:ext>
                </a:extLst>
              </p:cNvPr>
              <p:cNvCxnSpPr>
                <a:cxnSpLocks/>
              </p:cNvCxnSpPr>
              <p:nvPr/>
            </p:nvCxnSpPr>
            <p:spPr>
              <a:xfrm>
                <a:off x="2618265" y="121241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6EC2C6F-5484-4CDD-BDB0-726D378D210B}"/>
                  </a:ext>
                </a:extLst>
              </p:cNvPr>
              <p:cNvCxnSpPr>
                <a:cxnSpLocks/>
              </p:cNvCxnSpPr>
              <p:nvPr/>
            </p:nvCxnSpPr>
            <p:spPr>
              <a:xfrm>
                <a:off x="3013553" y="121241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4AEA33AC-3261-48AA-A4CD-2217B8E60B43}"/>
                  </a:ext>
                </a:extLst>
              </p:cNvPr>
              <p:cNvCxnSpPr>
                <a:cxnSpLocks/>
              </p:cNvCxnSpPr>
              <p:nvPr/>
            </p:nvCxnSpPr>
            <p:spPr>
              <a:xfrm>
                <a:off x="2618265" y="12433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6A026C20-8F60-4CBE-979E-6BB1FD7D58B4}"/>
                  </a:ext>
                </a:extLst>
              </p:cNvPr>
              <p:cNvCxnSpPr>
                <a:cxnSpLocks/>
              </p:cNvCxnSpPr>
              <p:nvPr/>
            </p:nvCxnSpPr>
            <p:spPr>
              <a:xfrm>
                <a:off x="2753996" y="1243371"/>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C2617BD0-4E78-4779-91BE-44A05B3F9660}"/>
                  </a:ext>
                </a:extLst>
              </p:cNvPr>
              <p:cNvCxnSpPr>
                <a:cxnSpLocks/>
              </p:cNvCxnSpPr>
              <p:nvPr/>
            </p:nvCxnSpPr>
            <p:spPr>
              <a:xfrm>
                <a:off x="2901636" y="124336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A8E4606F-EDB1-4CB4-B788-B5DB9618005A}"/>
                  </a:ext>
                </a:extLst>
              </p:cNvPr>
              <p:cNvCxnSpPr>
                <a:cxnSpLocks/>
              </p:cNvCxnSpPr>
              <p:nvPr/>
            </p:nvCxnSpPr>
            <p:spPr>
              <a:xfrm>
                <a:off x="2618265" y="127194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FCCA885F-A80B-4EFC-A770-077E3BBD5690}"/>
                  </a:ext>
                </a:extLst>
              </p:cNvPr>
              <p:cNvCxnSpPr>
                <a:cxnSpLocks/>
              </p:cNvCxnSpPr>
              <p:nvPr/>
            </p:nvCxnSpPr>
            <p:spPr>
              <a:xfrm>
                <a:off x="2861155" y="127194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C91AB73-0D8D-479D-BB4D-DAF23F383D5D}"/>
                  </a:ext>
                </a:extLst>
              </p:cNvPr>
              <p:cNvCxnSpPr>
                <a:cxnSpLocks/>
              </p:cNvCxnSpPr>
              <p:nvPr/>
            </p:nvCxnSpPr>
            <p:spPr>
              <a:xfrm>
                <a:off x="2618265" y="13029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17FD3763-CC85-4A88-8E4B-A00977C88C8C}"/>
                  </a:ext>
                </a:extLst>
              </p:cNvPr>
              <p:cNvCxnSpPr>
                <a:cxnSpLocks/>
              </p:cNvCxnSpPr>
              <p:nvPr/>
            </p:nvCxnSpPr>
            <p:spPr>
              <a:xfrm>
                <a:off x="2761139" y="130290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44CBB409-CBA5-492B-B880-62B4ACE0988D}"/>
                  </a:ext>
                </a:extLst>
              </p:cNvPr>
              <p:cNvCxnSpPr>
                <a:cxnSpLocks/>
              </p:cNvCxnSpPr>
              <p:nvPr/>
            </p:nvCxnSpPr>
            <p:spPr>
              <a:xfrm>
                <a:off x="2618265" y="133264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4D52728-BBEE-4F71-B6EC-A14EB6A5829F}"/>
                  </a:ext>
                </a:extLst>
              </p:cNvPr>
              <p:cNvCxnSpPr>
                <a:cxnSpLocks/>
              </p:cNvCxnSpPr>
              <p:nvPr/>
            </p:nvCxnSpPr>
            <p:spPr>
              <a:xfrm>
                <a:off x="2618265" y="136121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C3FA92F1-37A6-4C8A-9C04-B2D4144E79F6}"/>
                  </a:ext>
                </a:extLst>
              </p:cNvPr>
              <p:cNvCxnSpPr>
                <a:cxnSpLocks/>
              </p:cNvCxnSpPr>
              <p:nvPr/>
            </p:nvCxnSpPr>
            <p:spPr>
              <a:xfrm>
                <a:off x="2753996" y="136122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58C77850-EB2B-472C-A505-FE01935EC75D}"/>
                  </a:ext>
                </a:extLst>
              </p:cNvPr>
              <p:cNvCxnSpPr>
                <a:cxnSpLocks/>
              </p:cNvCxnSpPr>
              <p:nvPr/>
            </p:nvCxnSpPr>
            <p:spPr>
              <a:xfrm>
                <a:off x="2901636" y="136121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0DA475AE-E45C-4636-BC39-A831716D9E2E}"/>
                  </a:ext>
                </a:extLst>
              </p:cNvPr>
              <p:cNvCxnSpPr>
                <a:cxnSpLocks/>
              </p:cNvCxnSpPr>
              <p:nvPr/>
            </p:nvCxnSpPr>
            <p:spPr>
              <a:xfrm>
                <a:off x="2618265" y="13897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6811302F-D44E-4533-8002-459211DC09FF}"/>
                  </a:ext>
                </a:extLst>
              </p:cNvPr>
              <p:cNvCxnSpPr>
                <a:cxnSpLocks/>
              </p:cNvCxnSpPr>
              <p:nvPr/>
            </p:nvCxnSpPr>
            <p:spPr>
              <a:xfrm>
                <a:off x="2861155" y="138979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0C5382DC-06A6-47BA-AD97-76C64AFD1027}"/>
                  </a:ext>
                </a:extLst>
              </p:cNvPr>
              <p:cNvCxnSpPr>
                <a:cxnSpLocks/>
              </p:cNvCxnSpPr>
              <p:nvPr/>
            </p:nvCxnSpPr>
            <p:spPr>
              <a:xfrm>
                <a:off x="2618265" y="142074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2D3BCED8-CAB2-4944-A9D7-B3344AA46B48}"/>
                  </a:ext>
                </a:extLst>
              </p:cNvPr>
              <p:cNvCxnSpPr>
                <a:cxnSpLocks/>
              </p:cNvCxnSpPr>
              <p:nvPr/>
            </p:nvCxnSpPr>
            <p:spPr>
              <a:xfrm>
                <a:off x="2761139" y="142074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7AF1BC4E-AFA0-45B7-A82F-E6CF60FE711B}"/>
                  </a:ext>
                </a:extLst>
              </p:cNvPr>
              <p:cNvCxnSpPr>
                <a:cxnSpLocks/>
              </p:cNvCxnSpPr>
              <p:nvPr/>
            </p:nvCxnSpPr>
            <p:spPr>
              <a:xfrm>
                <a:off x="2618265" y="145049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B8B4146-7B75-4F3F-A6F7-08460367427B}"/>
                  </a:ext>
                </a:extLst>
              </p:cNvPr>
              <p:cNvCxnSpPr>
                <a:cxnSpLocks/>
              </p:cNvCxnSpPr>
              <p:nvPr/>
            </p:nvCxnSpPr>
            <p:spPr>
              <a:xfrm>
                <a:off x="2618265" y="1479069"/>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4ED8184E-E0AB-4EB0-8452-F7B8EE64C8F1}"/>
                  </a:ext>
                </a:extLst>
              </p:cNvPr>
              <p:cNvCxnSpPr>
                <a:cxnSpLocks/>
              </p:cNvCxnSpPr>
              <p:nvPr/>
            </p:nvCxnSpPr>
            <p:spPr>
              <a:xfrm>
                <a:off x="2753996" y="147907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BA87A29-1B48-48C2-94F4-2F055C174951}"/>
                  </a:ext>
                </a:extLst>
              </p:cNvPr>
              <p:cNvCxnSpPr>
                <a:cxnSpLocks/>
              </p:cNvCxnSpPr>
              <p:nvPr/>
            </p:nvCxnSpPr>
            <p:spPr>
              <a:xfrm>
                <a:off x="2901636" y="147906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21FA148-4423-4B4F-B675-D9E57D32504F}"/>
                  </a:ext>
                </a:extLst>
              </p:cNvPr>
              <p:cNvCxnSpPr>
                <a:cxnSpLocks/>
              </p:cNvCxnSpPr>
              <p:nvPr/>
            </p:nvCxnSpPr>
            <p:spPr>
              <a:xfrm>
                <a:off x="2618265" y="150764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6FF86D31-C1B7-472F-9AE5-B1A3B4E56307}"/>
                  </a:ext>
                </a:extLst>
              </p:cNvPr>
              <p:cNvCxnSpPr>
                <a:cxnSpLocks/>
              </p:cNvCxnSpPr>
              <p:nvPr/>
            </p:nvCxnSpPr>
            <p:spPr>
              <a:xfrm>
                <a:off x="2861155" y="150764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8" name="Connecteur droit 47">
                <a:extLst>
                  <a:ext uri="{FF2B5EF4-FFF2-40B4-BE49-F238E27FC236}">
                    <a16:creationId xmlns:a16="http://schemas.microsoft.com/office/drawing/2014/main" id="{742B6469-48B7-4016-BA20-D59626AECBAE}"/>
                  </a:ext>
                </a:extLst>
              </p:cNvPr>
              <p:cNvCxnSpPr>
                <a:cxnSpLocks/>
              </p:cNvCxnSpPr>
              <p:nvPr/>
            </p:nvCxnSpPr>
            <p:spPr>
              <a:xfrm>
                <a:off x="2618265" y="15386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4BA37502-A6F6-4F91-8EA1-02D021D9CDFB}"/>
                  </a:ext>
                </a:extLst>
              </p:cNvPr>
              <p:cNvCxnSpPr>
                <a:cxnSpLocks/>
              </p:cNvCxnSpPr>
              <p:nvPr/>
            </p:nvCxnSpPr>
            <p:spPr>
              <a:xfrm>
                <a:off x="2761139" y="15386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0" name="Connecteur droit 49">
                <a:extLst>
                  <a:ext uri="{FF2B5EF4-FFF2-40B4-BE49-F238E27FC236}">
                    <a16:creationId xmlns:a16="http://schemas.microsoft.com/office/drawing/2014/main" id="{5F696B99-DDCE-418B-8AE5-FF07AE252B59}"/>
                  </a:ext>
                </a:extLst>
              </p:cNvPr>
              <p:cNvCxnSpPr>
                <a:cxnSpLocks/>
              </p:cNvCxnSpPr>
              <p:nvPr/>
            </p:nvCxnSpPr>
            <p:spPr>
              <a:xfrm>
                <a:off x="2618265" y="1573102"/>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1" name="Connecteur droit 50">
                <a:extLst>
                  <a:ext uri="{FF2B5EF4-FFF2-40B4-BE49-F238E27FC236}">
                    <a16:creationId xmlns:a16="http://schemas.microsoft.com/office/drawing/2014/main" id="{897EC670-3855-47D5-822D-42B66FCE8197}"/>
                  </a:ext>
                </a:extLst>
              </p:cNvPr>
              <p:cNvCxnSpPr>
                <a:cxnSpLocks/>
              </p:cNvCxnSpPr>
              <p:nvPr/>
            </p:nvCxnSpPr>
            <p:spPr>
              <a:xfrm>
                <a:off x="2618265" y="160167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74C1A910-92C4-4298-9DB3-9BC8346BEE75}"/>
                  </a:ext>
                </a:extLst>
              </p:cNvPr>
              <p:cNvCxnSpPr>
                <a:cxnSpLocks/>
              </p:cNvCxnSpPr>
              <p:nvPr/>
            </p:nvCxnSpPr>
            <p:spPr>
              <a:xfrm>
                <a:off x="2753996" y="160168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3" name="Connecteur droit 52">
                <a:extLst>
                  <a:ext uri="{FF2B5EF4-FFF2-40B4-BE49-F238E27FC236}">
                    <a16:creationId xmlns:a16="http://schemas.microsoft.com/office/drawing/2014/main" id="{8907C89E-35F8-42D1-BEB5-99DF4B907B95}"/>
                  </a:ext>
                </a:extLst>
              </p:cNvPr>
              <p:cNvCxnSpPr>
                <a:cxnSpLocks/>
              </p:cNvCxnSpPr>
              <p:nvPr/>
            </p:nvCxnSpPr>
            <p:spPr>
              <a:xfrm>
                <a:off x="2901636" y="1601677"/>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4" name="Connecteur droit 53">
                <a:extLst>
                  <a:ext uri="{FF2B5EF4-FFF2-40B4-BE49-F238E27FC236}">
                    <a16:creationId xmlns:a16="http://schemas.microsoft.com/office/drawing/2014/main" id="{0150BC77-4894-4C8C-8E9C-80A56C6597D8}"/>
                  </a:ext>
                </a:extLst>
              </p:cNvPr>
              <p:cNvCxnSpPr>
                <a:cxnSpLocks/>
              </p:cNvCxnSpPr>
              <p:nvPr/>
            </p:nvCxnSpPr>
            <p:spPr>
              <a:xfrm>
                <a:off x="2618265" y="163025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C79FABAA-2D8F-4DB0-B157-6FF6E2CB249F}"/>
                  </a:ext>
                </a:extLst>
              </p:cNvPr>
              <p:cNvCxnSpPr>
                <a:cxnSpLocks/>
              </p:cNvCxnSpPr>
              <p:nvPr/>
            </p:nvCxnSpPr>
            <p:spPr>
              <a:xfrm>
                <a:off x="2861155" y="16302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8B956D6A-2D74-45B4-94C0-18A0117FD00C}"/>
                  </a:ext>
                </a:extLst>
              </p:cNvPr>
              <p:cNvCxnSpPr>
                <a:cxnSpLocks/>
              </p:cNvCxnSpPr>
              <p:nvPr/>
            </p:nvCxnSpPr>
            <p:spPr>
              <a:xfrm>
                <a:off x="2618265" y="166121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71121019-D910-493A-9B6E-31C4119DFACB}"/>
                  </a:ext>
                </a:extLst>
              </p:cNvPr>
              <p:cNvCxnSpPr>
                <a:cxnSpLocks/>
              </p:cNvCxnSpPr>
              <p:nvPr/>
            </p:nvCxnSpPr>
            <p:spPr>
              <a:xfrm>
                <a:off x="2761139" y="1661209"/>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D4C80EEA-B5E4-439F-87D5-10B853793F8F}"/>
                  </a:ext>
                </a:extLst>
              </p:cNvPr>
              <p:cNvCxnSpPr>
                <a:cxnSpLocks/>
              </p:cNvCxnSpPr>
              <p:nvPr/>
            </p:nvCxnSpPr>
            <p:spPr>
              <a:xfrm>
                <a:off x="2618265" y="169240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3D88DAA6-F681-43FE-8825-217B0D176B8D}"/>
                  </a:ext>
                </a:extLst>
              </p:cNvPr>
              <p:cNvCxnSpPr>
                <a:cxnSpLocks/>
              </p:cNvCxnSpPr>
              <p:nvPr/>
            </p:nvCxnSpPr>
            <p:spPr>
              <a:xfrm>
                <a:off x="2618265" y="172098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0" name="Connecteur droit 59">
                <a:extLst>
                  <a:ext uri="{FF2B5EF4-FFF2-40B4-BE49-F238E27FC236}">
                    <a16:creationId xmlns:a16="http://schemas.microsoft.com/office/drawing/2014/main" id="{207684BA-DA89-43F7-A6DF-9E8B38A7AFB0}"/>
                  </a:ext>
                </a:extLst>
              </p:cNvPr>
              <p:cNvCxnSpPr>
                <a:cxnSpLocks/>
              </p:cNvCxnSpPr>
              <p:nvPr/>
            </p:nvCxnSpPr>
            <p:spPr>
              <a:xfrm>
                <a:off x="2753996" y="172098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EC2E0E31-F528-4E8D-8469-7C18CE7C676B}"/>
                  </a:ext>
                </a:extLst>
              </p:cNvPr>
              <p:cNvCxnSpPr>
                <a:cxnSpLocks/>
              </p:cNvCxnSpPr>
              <p:nvPr/>
            </p:nvCxnSpPr>
            <p:spPr>
              <a:xfrm>
                <a:off x="2901636" y="1720980"/>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6C926388-FB6C-4AE5-8D5F-6E7BC32319B9}"/>
                  </a:ext>
                </a:extLst>
              </p:cNvPr>
              <p:cNvCxnSpPr>
                <a:cxnSpLocks/>
              </p:cNvCxnSpPr>
              <p:nvPr/>
            </p:nvCxnSpPr>
            <p:spPr>
              <a:xfrm>
                <a:off x="2618265" y="174955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0516E51D-D5C5-42C4-BB55-10674E659DDC}"/>
                  </a:ext>
                </a:extLst>
              </p:cNvPr>
              <p:cNvCxnSpPr>
                <a:cxnSpLocks/>
              </p:cNvCxnSpPr>
              <p:nvPr/>
            </p:nvCxnSpPr>
            <p:spPr>
              <a:xfrm>
                <a:off x="2861155" y="17495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4" name="Connecteur droit 63">
                <a:extLst>
                  <a:ext uri="{FF2B5EF4-FFF2-40B4-BE49-F238E27FC236}">
                    <a16:creationId xmlns:a16="http://schemas.microsoft.com/office/drawing/2014/main" id="{2EE49D2C-123E-45E4-A5F7-6BD496315ABA}"/>
                  </a:ext>
                </a:extLst>
              </p:cNvPr>
              <p:cNvCxnSpPr>
                <a:cxnSpLocks/>
              </p:cNvCxnSpPr>
              <p:nvPr/>
            </p:nvCxnSpPr>
            <p:spPr>
              <a:xfrm>
                <a:off x="2618265" y="178051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02B9795-530E-44C2-8665-4CFA9213DFC6}"/>
                  </a:ext>
                </a:extLst>
              </p:cNvPr>
              <p:cNvCxnSpPr>
                <a:cxnSpLocks/>
              </p:cNvCxnSpPr>
              <p:nvPr/>
            </p:nvCxnSpPr>
            <p:spPr>
              <a:xfrm>
                <a:off x="2761139" y="178051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B27585EF-A2B0-4FE0-8DAF-027FB9581B5E}"/>
                  </a:ext>
                </a:extLst>
              </p:cNvPr>
              <p:cNvCxnSpPr>
                <a:cxnSpLocks/>
              </p:cNvCxnSpPr>
              <p:nvPr/>
            </p:nvCxnSpPr>
            <p:spPr>
              <a:xfrm>
                <a:off x="2618265" y="181134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A22A3775-EF5F-408D-8D38-38EC310C510D}"/>
                  </a:ext>
                </a:extLst>
              </p:cNvPr>
              <p:cNvCxnSpPr>
                <a:cxnSpLocks/>
              </p:cNvCxnSpPr>
              <p:nvPr/>
            </p:nvCxnSpPr>
            <p:spPr>
              <a:xfrm>
                <a:off x="2618265" y="183992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351478D8-E861-4769-8BAA-99D9ECBD607D}"/>
                  </a:ext>
                </a:extLst>
              </p:cNvPr>
              <p:cNvCxnSpPr>
                <a:cxnSpLocks/>
              </p:cNvCxnSpPr>
              <p:nvPr/>
            </p:nvCxnSpPr>
            <p:spPr>
              <a:xfrm>
                <a:off x="2753996" y="183992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41AE9196-88E9-4FCC-8C06-18110DF1475B}"/>
                  </a:ext>
                </a:extLst>
              </p:cNvPr>
              <p:cNvCxnSpPr>
                <a:cxnSpLocks/>
              </p:cNvCxnSpPr>
              <p:nvPr/>
            </p:nvCxnSpPr>
            <p:spPr>
              <a:xfrm>
                <a:off x="2901636" y="183992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630EA667-30DD-4AA7-9B9E-72498447A6F2}"/>
                  </a:ext>
                </a:extLst>
              </p:cNvPr>
              <p:cNvCxnSpPr>
                <a:cxnSpLocks/>
              </p:cNvCxnSpPr>
              <p:nvPr/>
            </p:nvCxnSpPr>
            <p:spPr>
              <a:xfrm>
                <a:off x="2618265" y="186849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a:extLst>
                  <a:ext uri="{FF2B5EF4-FFF2-40B4-BE49-F238E27FC236}">
                    <a16:creationId xmlns:a16="http://schemas.microsoft.com/office/drawing/2014/main" id="{F5E1CF79-0FAC-4482-B29C-B2F7941EC18C}"/>
                  </a:ext>
                </a:extLst>
              </p:cNvPr>
              <p:cNvCxnSpPr>
                <a:cxnSpLocks/>
              </p:cNvCxnSpPr>
              <p:nvPr/>
            </p:nvCxnSpPr>
            <p:spPr>
              <a:xfrm>
                <a:off x="2861155" y="186849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Connecteur droit 71">
                <a:extLst>
                  <a:ext uri="{FF2B5EF4-FFF2-40B4-BE49-F238E27FC236}">
                    <a16:creationId xmlns:a16="http://schemas.microsoft.com/office/drawing/2014/main" id="{B1646E14-E3D8-4991-9A0F-5021081A1A09}"/>
                  </a:ext>
                </a:extLst>
              </p:cNvPr>
              <p:cNvCxnSpPr>
                <a:cxnSpLocks/>
              </p:cNvCxnSpPr>
              <p:nvPr/>
            </p:nvCxnSpPr>
            <p:spPr>
              <a:xfrm>
                <a:off x="2618265" y="189945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Connecteur droit 72">
                <a:extLst>
                  <a:ext uri="{FF2B5EF4-FFF2-40B4-BE49-F238E27FC236}">
                    <a16:creationId xmlns:a16="http://schemas.microsoft.com/office/drawing/2014/main" id="{E77EAACC-A1D0-44E3-B604-98133D442890}"/>
                  </a:ext>
                </a:extLst>
              </p:cNvPr>
              <p:cNvCxnSpPr>
                <a:cxnSpLocks/>
              </p:cNvCxnSpPr>
              <p:nvPr/>
            </p:nvCxnSpPr>
            <p:spPr>
              <a:xfrm>
                <a:off x="2761139" y="189945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4" name="Connecteur droit 73">
                <a:extLst>
                  <a:ext uri="{FF2B5EF4-FFF2-40B4-BE49-F238E27FC236}">
                    <a16:creationId xmlns:a16="http://schemas.microsoft.com/office/drawing/2014/main" id="{FEC6D656-A110-4BB2-86C0-54DAC06CBADC}"/>
                  </a:ext>
                </a:extLst>
              </p:cNvPr>
              <p:cNvCxnSpPr>
                <a:cxnSpLocks/>
              </p:cNvCxnSpPr>
              <p:nvPr/>
            </p:nvCxnSpPr>
            <p:spPr>
              <a:xfrm>
                <a:off x="2619456" y="193325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5" name="Connecteur droit 74">
                <a:extLst>
                  <a:ext uri="{FF2B5EF4-FFF2-40B4-BE49-F238E27FC236}">
                    <a16:creationId xmlns:a16="http://schemas.microsoft.com/office/drawing/2014/main" id="{6F2A63F4-F363-4C1F-B778-D77EA9DE1A9A}"/>
                  </a:ext>
                </a:extLst>
              </p:cNvPr>
              <p:cNvCxnSpPr>
                <a:cxnSpLocks/>
              </p:cNvCxnSpPr>
              <p:nvPr/>
            </p:nvCxnSpPr>
            <p:spPr>
              <a:xfrm>
                <a:off x="2619456" y="196182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 name="Connecteur droit 75">
                <a:extLst>
                  <a:ext uri="{FF2B5EF4-FFF2-40B4-BE49-F238E27FC236}">
                    <a16:creationId xmlns:a16="http://schemas.microsoft.com/office/drawing/2014/main" id="{1153D217-D97E-468E-9DFF-46568A4C477D}"/>
                  </a:ext>
                </a:extLst>
              </p:cNvPr>
              <p:cNvCxnSpPr>
                <a:cxnSpLocks/>
              </p:cNvCxnSpPr>
              <p:nvPr/>
            </p:nvCxnSpPr>
            <p:spPr>
              <a:xfrm>
                <a:off x="2755187" y="196182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 name="Connecteur droit 76">
                <a:extLst>
                  <a:ext uri="{FF2B5EF4-FFF2-40B4-BE49-F238E27FC236}">
                    <a16:creationId xmlns:a16="http://schemas.microsoft.com/office/drawing/2014/main" id="{9F1FE760-FD92-41E9-BE3D-EA33A3B648E1}"/>
                  </a:ext>
                </a:extLst>
              </p:cNvPr>
              <p:cNvCxnSpPr>
                <a:cxnSpLocks/>
              </p:cNvCxnSpPr>
              <p:nvPr/>
            </p:nvCxnSpPr>
            <p:spPr>
              <a:xfrm>
                <a:off x="2902827" y="196182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066A9CD1-80A2-4A85-979E-08C25AA5B9A7}"/>
                  </a:ext>
                </a:extLst>
              </p:cNvPr>
              <p:cNvCxnSpPr>
                <a:cxnSpLocks/>
              </p:cNvCxnSpPr>
              <p:nvPr/>
            </p:nvCxnSpPr>
            <p:spPr>
              <a:xfrm>
                <a:off x="2619456" y="199040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 name="Connecteur droit 78">
                <a:extLst>
                  <a:ext uri="{FF2B5EF4-FFF2-40B4-BE49-F238E27FC236}">
                    <a16:creationId xmlns:a16="http://schemas.microsoft.com/office/drawing/2014/main" id="{7AD420BC-2A45-4FEE-A8FB-D36028430912}"/>
                  </a:ext>
                </a:extLst>
              </p:cNvPr>
              <p:cNvCxnSpPr>
                <a:cxnSpLocks/>
              </p:cNvCxnSpPr>
              <p:nvPr/>
            </p:nvCxnSpPr>
            <p:spPr>
              <a:xfrm>
                <a:off x="2862346" y="199040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 name="Connecteur droit 79">
                <a:extLst>
                  <a:ext uri="{FF2B5EF4-FFF2-40B4-BE49-F238E27FC236}">
                    <a16:creationId xmlns:a16="http://schemas.microsoft.com/office/drawing/2014/main" id="{21740F2B-9605-4944-9CF9-273E373D1734}"/>
                  </a:ext>
                </a:extLst>
              </p:cNvPr>
              <p:cNvCxnSpPr>
                <a:cxnSpLocks/>
              </p:cNvCxnSpPr>
              <p:nvPr/>
            </p:nvCxnSpPr>
            <p:spPr>
              <a:xfrm>
                <a:off x="2619456" y="202135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 name="Connecteur droit 80">
                <a:extLst>
                  <a:ext uri="{FF2B5EF4-FFF2-40B4-BE49-F238E27FC236}">
                    <a16:creationId xmlns:a16="http://schemas.microsoft.com/office/drawing/2014/main" id="{7464B005-9540-4ADC-BDF2-2D47BD362B98}"/>
                  </a:ext>
                </a:extLst>
              </p:cNvPr>
              <p:cNvCxnSpPr>
                <a:cxnSpLocks/>
              </p:cNvCxnSpPr>
              <p:nvPr/>
            </p:nvCxnSpPr>
            <p:spPr>
              <a:xfrm>
                <a:off x="2762330" y="202135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 name="Connecteur droit 81">
                <a:extLst>
                  <a:ext uri="{FF2B5EF4-FFF2-40B4-BE49-F238E27FC236}">
                    <a16:creationId xmlns:a16="http://schemas.microsoft.com/office/drawing/2014/main" id="{6DF05B21-0222-4E23-B8A7-6541DA1380E9}"/>
                  </a:ext>
                </a:extLst>
              </p:cNvPr>
              <p:cNvCxnSpPr>
                <a:cxnSpLocks/>
              </p:cNvCxnSpPr>
              <p:nvPr/>
            </p:nvCxnSpPr>
            <p:spPr>
              <a:xfrm>
                <a:off x="3013553" y="124281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 name="Connecteur droit 82">
                <a:extLst>
                  <a:ext uri="{FF2B5EF4-FFF2-40B4-BE49-F238E27FC236}">
                    <a16:creationId xmlns:a16="http://schemas.microsoft.com/office/drawing/2014/main" id="{E35E7FE2-D2E7-4961-9F65-B675B64DD7D5}"/>
                  </a:ext>
                </a:extLst>
              </p:cNvPr>
              <p:cNvCxnSpPr>
                <a:cxnSpLocks/>
              </p:cNvCxnSpPr>
              <p:nvPr/>
            </p:nvCxnSpPr>
            <p:spPr>
              <a:xfrm>
                <a:off x="3013553" y="1271384"/>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C4736F73-DDEC-4AFE-9503-9FDB8741716F}"/>
                  </a:ext>
                </a:extLst>
              </p:cNvPr>
              <p:cNvCxnSpPr>
                <a:cxnSpLocks/>
              </p:cNvCxnSpPr>
              <p:nvPr/>
            </p:nvCxnSpPr>
            <p:spPr>
              <a:xfrm>
                <a:off x="3149284" y="1271386"/>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 name="Connecteur droit 84">
                <a:extLst>
                  <a:ext uri="{FF2B5EF4-FFF2-40B4-BE49-F238E27FC236}">
                    <a16:creationId xmlns:a16="http://schemas.microsoft.com/office/drawing/2014/main" id="{9A23301F-735A-4335-914F-0B870998AC3D}"/>
                  </a:ext>
                </a:extLst>
              </p:cNvPr>
              <p:cNvCxnSpPr>
                <a:cxnSpLocks/>
              </p:cNvCxnSpPr>
              <p:nvPr/>
            </p:nvCxnSpPr>
            <p:spPr>
              <a:xfrm>
                <a:off x="3296924" y="127138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0E4A975B-D4BB-45F3-AE58-D0F5764371B7}"/>
                  </a:ext>
                </a:extLst>
              </p:cNvPr>
              <p:cNvCxnSpPr>
                <a:cxnSpLocks/>
              </p:cNvCxnSpPr>
              <p:nvPr/>
            </p:nvCxnSpPr>
            <p:spPr>
              <a:xfrm>
                <a:off x="3013553" y="129996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79168B39-8855-4618-AD3D-5AA4EFBB09D9}"/>
                  </a:ext>
                </a:extLst>
              </p:cNvPr>
              <p:cNvCxnSpPr>
                <a:cxnSpLocks/>
              </p:cNvCxnSpPr>
              <p:nvPr/>
            </p:nvCxnSpPr>
            <p:spPr>
              <a:xfrm>
                <a:off x="3256443" y="129996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8" name="Connecteur droit 87">
                <a:extLst>
                  <a:ext uri="{FF2B5EF4-FFF2-40B4-BE49-F238E27FC236}">
                    <a16:creationId xmlns:a16="http://schemas.microsoft.com/office/drawing/2014/main" id="{1C88BC88-AF55-47AD-AF07-D88596EA8865}"/>
                  </a:ext>
                </a:extLst>
              </p:cNvPr>
              <p:cNvCxnSpPr>
                <a:cxnSpLocks/>
              </p:cNvCxnSpPr>
              <p:nvPr/>
            </p:nvCxnSpPr>
            <p:spPr>
              <a:xfrm>
                <a:off x="3013553" y="133091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D46FA1DB-5589-4BD4-ADCC-E6E68E31050C}"/>
                  </a:ext>
                </a:extLst>
              </p:cNvPr>
              <p:cNvCxnSpPr>
                <a:cxnSpLocks/>
              </p:cNvCxnSpPr>
              <p:nvPr/>
            </p:nvCxnSpPr>
            <p:spPr>
              <a:xfrm>
                <a:off x="3156427" y="133091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0" name="Connecteur droit 89">
                <a:extLst>
                  <a:ext uri="{FF2B5EF4-FFF2-40B4-BE49-F238E27FC236}">
                    <a16:creationId xmlns:a16="http://schemas.microsoft.com/office/drawing/2014/main" id="{33DED44D-1374-4E50-9BA5-816D304B4DAD}"/>
                  </a:ext>
                </a:extLst>
              </p:cNvPr>
              <p:cNvCxnSpPr>
                <a:cxnSpLocks/>
              </p:cNvCxnSpPr>
              <p:nvPr/>
            </p:nvCxnSpPr>
            <p:spPr>
              <a:xfrm>
                <a:off x="3013553" y="136238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1" name="Connecteur droit 90">
                <a:extLst>
                  <a:ext uri="{FF2B5EF4-FFF2-40B4-BE49-F238E27FC236}">
                    <a16:creationId xmlns:a16="http://schemas.microsoft.com/office/drawing/2014/main" id="{A47A9C28-B9F2-4AFF-AA74-1FF7C60B689A}"/>
                  </a:ext>
                </a:extLst>
              </p:cNvPr>
              <p:cNvCxnSpPr>
                <a:cxnSpLocks/>
              </p:cNvCxnSpPr>
              <p:nvPr/>
            </p:nvCxnSpPr>
            <p:spPr>
              <a:xfrm>
                <a:off x="3013553" y="1390961"/>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2" name="Connecteur droit 91">
                <a:extLst>
                  <a:ext uri="{FF2B5EF4-FFF2-40B4-BE49-F238E27FC236}">
                    <a16:creationId xmlns:a16="http://schemas.microsoft.com/office/drawing/2014/main" id="{C1C8E515-058B-46BA-B161-A81CA2591E1A}"/>
                  </a:ext>
                </a:extLst>
              </p:cNvPr>
              <p:cNvCxnSpPr>
                <a:cxnSpLocks/>
              </p:cNvCxnSpPr>
              <p:nvPr/>
            </p:nvCxnSpPr>
            <p:spPr>
              <a:xfrm>
                <a:off x="3149284" y="1390963"/>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3" name="Connecteur droit 92">
                <a:extLst>
                  <a:ext uri="{FF2B5EF4-FFF2-40B4-BE49-F238E27FC236}">
                    <a16:creationId xmlns:a16="http://schemas.microsoft.com/office/drawing/2014/main" id="{93A58D56-5A65-4EFD-BEFD-227FB01F5044}"/>
                  </a:ext>
                </a:extLst>
              </p:cNvPr>
              <p:cNvCxnSpPr>
                <a:cxnSpLocks/>
              </p:cNvCxnSpPr>
              <p:nvPr/>
            </p:nvCxnSpPr>
            <p:spPr>
              <a:xfrm>
                <a:off x="3296924" y="139096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4" name="Connecteur droit 93">
                <a:extLst>
                  <a:ext uri="{FF2B5EF4-FFF2-40B4-BE49-F238E27FC236}">
                    <a16:creationId xmlns:a16="http://schemas.microsoft.com/office/drawing/2014/main" id="{BB374AB7-DC31-45DA-B97B-909FF91B63A5}"/>
                  </a:ext>
                </a:extLst>
              </p:cNvPr>
              <p:cNvCxnSpPr>
                <a:cxnSpLocks/>
              </p:cNvCxnSpPr>
              <p:nvPr/>
            </p:nvCxnSpPr>
            <p:spPr>
              <a:xfrm>
                <a:off x="3013553" y="141953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5" name="Connecteur droit 94">
                <a:extLst>
                  <a:ext uri="{FF2B5EF4-FFF2-40B4-BE49-F238E27FC236}">
                    <a16:creationId xmlns:a16="http://schemas.microsoft.com/office/drawing/2014/main" id="{2EF9485A-62CB-429F-9167-1B1028395FC7}"/>
                  </a:ext>
                </a:extLst>
              </p:cNvPr>
              <p:cNvCxnSpPr>
                <a:cxnSpLocks/>
              </p:cNvCxnSpPr>
              <p:nvPr/>
            </p:nvCxnSpPr>
            <p:spPr>
              <a:xfrm>
                <a:off x="3256443" y="141953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6" name="Connecteur droit 95">
                <a:extLst>
                  <a:ext uri="{FF2B5EF4-FFF2-40B4-BE49-F238E27FC236}">
                    <a16:creationId xmlns:a16="http://schemas.microsoft.com/office/drawing/2014/main" id="{719EA932-3406-4186-B55C-11637FCA5446}"/>
                  </a:ext>
                </a:extLst>
              </p:cNvPr>
              <p:cNvCxnSpPr>
                <a:cxnSpLocks/>
              </p:cNvCxnSpPr>
              <p:nvPr/>
            </p:nvCxnSpPr>
            <p:spPr>
              <a:xfrm>
                <a:off x="3013553" y="1450493"/>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7" name="Connecteur droit 96">
                <a:extLst>
                  <a:ext uri="{FF2B5EF4-FFF2-40B4-BE49-F238E27FC236}">
                    <a16:creationId xmlns:a16="http://schemas.microsoft.com/office/drawing/2014/main" id="{307186DB-F673-4495-86D6-9F27CFD4F52E}"/>
                  </a:ext>
                </a:extLst>
              </p:cNvPr>
              <p:cNvCxnSpPr>
                <a:cxnSpLocks/>
              </p:cNvCxnSpPr>
              <p:nvPr/>
            </p:nvCxnSpPr>
            <p:spPr>
              <a:xfrm>
                <a:off x="3156427" y="145049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8" name="Connecteur droit 97">
                <a:extLst>
                  <a:ext uri="{FF2B5EF4-FFF2-40B4-BE49-F238E27FC236}">
                    <a16:creationId xmlns:a16="http://schemas.microsoft.com/office/drawing/2014/main" id="{CF1C79E0-EDF7-4B4F-A114-CB4708C91D91}"/>
                  </a:ext>
                </a:extLst>
              </p:cNvPr>
              <p:cNvCxnSpPr>
                <a:cxnSpLocks/>
              </p:cNvCxnSpPr>
              <p:nvPr/>
            </p:nvCxnSpPr>
            <p:spPr>
              <a:xfrm>
                <a:off x="3013553" y="1484996"/>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a:extLst>
                  <a:ext uri="{FF2B5EF4-FFF2-40B4-BE49-F238E27FC236}">
                    <a16:creationId xmlns:a16="http://schemas.microsoft.com/office/drawing/2014/main" id="{83EA630A-A6A8-43D3-9744-BCC6FF5A1E24}"/>
                  </a:ext>
                </a:extLst>
              </p:cNvPr>
              <p:cNvCxnSpPr>
                <a:cxnSpLocks/>
              </p:cNvCxnSpPr>
              <p:nvPr/>
            </p:nvCxnSpPr>
            <p:spPr>
              <a:xfrm>
                <a:off x="3013553" y="1513570"/>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0" name="Connecteur droit 99">
                <a:extLst>
                  <a:ext uri="{FF2B5EF4-FFF2-40B4-BE49-F238E27FC236}">
                    <a16:creationId xmlns:a16="http://schemas.microsoft.com/office/drawing/2014/main" id="{A07016DE-801B-4171-818A-BA3B8C64211C}"/>
                  </a:ext>
                </a:extLst>
              </p:cNvPr>
              <p:cNvCxnSpPr>
                <a:cxnSpLocks/>
              </p:cNvCxnSpPr>
              <p:nvPr/>
            </p:nvCxnSpPr>
            <p:spPr>
              <a:xfrm>
                <a:off x="3149284" y="1513572"/>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B5FE8277-5F27-4353-A810-1155142D9DA7}"/>
                  </a:ext>
                </a:extLst>
              </p:cNvPr>
              <p:cNvCxnSpPr>
                <a:cxnSpLocks/>
              </p:cNvCxnSpPr>
              <p:nvPr/>
            </p:nvCxnSpPr>
            <p:spPr>
              <a:xfrm>
                <a:off x="3296925" y="1513571"/>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6F5F54D7-52B5-4CE0-B6B5-6BE27FFFD832}"/>
                  </a:ext>
                </a:extLst>
              </p:cNvPr>
              <p:cNvCxnSpPr>
                <a:cxnSpLocks/>
              </p:cNvCxnSpPr>
              <p:nvPr/>
            </p:nvCxnSpPr>
            <p:spPr>
              <a:xfrm>
                <a:off x="3013553" y="1542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FC6987B6-3937-4245-A589-DF6F5B7EC84C}"/>
                  </a:ext>
                </a:extLst>
              </p:cNvPr>
              <p:cNvCxnSpPr>
                <a:cxnSpLocks/>
              </p:cNvCxnSpPr>
              <p:nvPr/>
            </p:nvCxnSpPr>
            <p:spPr>
              <a:xfrm>
                <a:off x="3256443" y="1542147"/>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37B30D5B-7A99-4002-AF1A-0E1BDD4B88A1}"/>
                  </a:ext>
                </a:extLst>
              </p:cNvPr>
              <p:cNvCxnSpPr>
                <a:cxnSpLocks/>
              </p:cNvCxnSpPr>
              <p:nvPr/>
            </p:nvCxnSpPr>
            <p:spPr>
              <a:xfrm>
                <a:off x="3013553" y="157310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5" name="Connecteur droit 104">
                <a:extLst>
                  <a:ext uri="{FF2B5EF4-FFF2-40B4-BE49-F238E27FC236}">
                    <a16:creationId xmlns:a16="http://schemas.microsoft.com/office/drawing/2014/main" id="{15F9BFB6-8747-4FA7-B73A-4455EC033436}"/>
                  </a:ext>
                </a:extLst>
              </p:cNvPr>
              <p:cNvCxnSpPr>
                <a:cxnSpLocks/>
              </p:cNvCxnSpPr>
              <p:nvPr/>
            </p:nvCxnSpPr>
            <p:spPr>
              <a:xfrm>
                <a:off x="3156427" y="1573102"/>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6" name="Connecteur droit 105">
                <a:extLst>
                  <a:ext uri="{FF2B5EF4-FFF2-40B4-BE49-F238E27FC236}">
                    <a16:creationId xmlns:a16="http://schemas.microsoft.com/office/drawing/2014/main" id="{C9690ED6-5916-4A65-A961-59391399F8B1}"/>
                  </a:ext>
                </a:extLst>
              </p:cNvPr>
              <p:cNvCxnSpPr>
                <a:cxnSpLocks/>
              </p:cNvCxnSpPr>
              <p:nvPr/>
            </p:nvCxnSpPr>
            <p:spPr>
              <a:xfrm>
                <a:off x="3013553" y="1640317"/>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7" name="Connecteur droit 106">
                <a:extLst>
                  <a:ext uri="{FF2B5EF4-FFF2-40B4-BE49-F238E27FC236}">
                    <a16:creationId xmlns:a16="http://schemas.microsoft.com/office/drawing/2014/main" id="{B7C000F3-BB18-402C-8D31-3552BC5F3919}"/>
                  </a:ext>
                </a:extLst>
              </p:cNvPr>
              <p:cNvCxnSpPr>
                <a:cxnSpLocks/>
              </p:cNvCxnSpPr>
              <p:nvPr/>
            </p:nvCxnSpPr>
            <p:spPr>
              <a:xfrm>
                <a:off x="3013553" y="1668892"/>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8" name="Connecteur droit 107">
                <a:extLst>
                  <a:ext uri="{FF2B5EF4-FFF2-40B4-BE49-F238E27FC236}">
                    <a16:creationId xmlns:a16="http://schemas.microsoft.com/office/drawing/2014/main" id="{F3EF6B93-BC52-4BF1-8E33-91E7F27B2F65}"/>
                  </a:ext>
                </a:extLst>
              </p:cNvPr>
              <p:cNvCxnSpPr>
                <a:cxnSpLocks/>
              </p:cNvCxnSpPr>
              <p:nvPr/>
            </p:nvCxnSpPr>
            <p:spPr>
              <a:xfrm>
                <a:off x="3149284" y="1668894"/>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5D6A76B1-1700-4B7B-A280-09525CDF41BB}"/>
                  </a:ext>
                </a:extLst>
              </p:cNvPr>
              <p:cNvCxnSpPr>
                <a:cxnSpLocks/>
              </p:cNvCxnSpPr>
              <p:nvPr/>
            </p:nvCxnSpPr>
            <p:spPr>
              <a:xfrm>
                <a:off x="3296924" y="1668892"/>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0" name="Connecteur droit 109">
                <a:extLst>
                  <a:ext uri="{FF2B5EF4-FFF2-40B4-BE49-F238E27FC236}">
                    <a16:creationId xmlns:a16="http://schemas.microsoft.com/office/drawing/2014/main" id="{99C975B7-72E0-4B86-B06F-BFD94917C9D0}"/>
                  </a:ext>
                </a:extLst>
              </p:cNvPr>
              <p:cNvCxnSpPr>
                <a:cxnSpLocks/>
              </p:cNvCxnSpPr>
              <p:nvPr/>
            </p:nvCxnSpPr>
            <p:spPr>
              <a:xfrm>
                <a:off x="3013553" y="1697467"/>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1" name="Connecteur droit 110">
                <a:extLst>
                  <a:ext uri="{FF2B5EF4-FFF2-40B4-BE49-F238E27FC236}">
                    <a16:creationId xmlns:a16="http://schemas.microsoft.com/office/drawing/2014/main" id="{FF31DF5A-19EE-49BA-982D-EE1F53FD5CCC}"/>
                  </a:ext>
                </a:extLst>
              </p:cNvPr>
              <p:cNvCxnSpPr>
                <a:cxnSpLocks/>
              </p:cNvCxnSpPr>
              <p:nvPr/>
            </p:nvCxnSpPr>
            <p:spPr>
              <a:xfrm>
                <a:off x="3256443" y="1697468"/>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12F7E225-414D-4F23-B7BA-3051A3EAFFB1}"/>
                  </a:ext>
                </a:extLst>
              </p:cNvPr>
              <p:cNvCxnSpPr>
                <a:cxnSpLocks/>
              </p:cNvCxnSpPr>
              <p:nvPr/>
            </p:nvCxnSpPr>
            <p:spPr>
              <a:xfrm>
                <a:off x="3013553" y="172842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FC364DC1-9998-4765-AF8A-A0FFEC169966}"/>
                  </a:ext>
                </a:extLst>
              </p:cNvPr>
              <p:cNvCxnSpPr>
                <a:cxnSpLocks/>
              </p:cNvCxnSpPr>
              <p:nvPr/>
            </p:nvCxnSpPr>
            <p:spPr>
              <a:xfrm>
                <a:off x="3156427" y="1728425"/>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Connecteur droit 113">
                <a:extLst>
                  <a:ext uri="{FF2B5EF4-FFF2-40B4-BE49-F238E27FC236}">
                    <a16:creationId xmlns:a16="http://schemas.microsoft.com/office/drawing/2014/main" id="{2C5ED64B-01B6-4CF2-954C-5438447043AF}"/>
                  </a:ext>
                </a:extLst>
              </p:cNvPr>
              <p:cNvCxnSpPr>
                <a:cxnSpLocks/>
              </p:cNvCxnSpPr>
              <p:nvPr/>
            </p:nvCxnSpPr>
            <p:spPr>
              <a:xfrm>
                <a:off x="3014717" y="1759040"/>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F4DB79C7-87E9-47D2-900F-C7154BD93F06}"/>
                  </a:ext>
                </a:extLst>
              </p:cNvPr>
              <p:cNvCxnSpPr>
                <a:cxnSpLocks/>
              </p:cNvCxnSpPr>
              <p:nvPr/>
            </p:nvCxnSpPr>
            <p:spPr>
              <a:xfrm>
                <a:off x="3014717" y="1787615"/>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5D1C9856-A64B-4D10-82BA-A6EE070C52CC}"/>
                  </a:ext>
                </a:extLst>
              </p:cNvPr>
              <p:cNvCxnSpPr>
                <a:cxnSpLocks/>
              </p:cNvCxnSpPr>
              <p:nvPr/>
            </p:nvCxnSpPr>
            <p:spPr>
              <a:xfrm>
                <a:off x="3150448" y="1787617"/>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C87B46CE-8911-4931-ADEA-9BADF03E7E58}"/>
                  </a:ext>
                </a:extLst>
              </p:cNvPr>
              <p:cNvCxnSpPr>
                <a:cxnSpLocks/>
              </p:cNvCxnSpPr>
              <p:nvPr/>
            </p:nvCxnSpPr>
            <p:spPr>
              <a:xfrm>
                <a:off x="3298088" y="1787615"/>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8" name="Connecteur droit 117">
                <a:extLst>
                  <a:ext uri="{FF2B5EF4-FFF2-40B4-BE49-F238E27FC236}">
                    <a16:creationId xmlns:a16="http://schemas.microsoft.com/office/drawing/2014/main" id="{18581E7E-61BB-4E30-BF59-87D9878A146E}"/>
                  </a:ext>
                </a:extLst>
              </p:cNvPr>
              <p:cNvCxnSpPr>
                <a:cxnSpLocks/>
              </p:cNvCxnSpPr>
              <p:nvPr/>
            </p:nvCxnSpPr>
            <p:spPr>
              <a:xfrm>
                <a:off x="3014717" y="181619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3AD29892-8EF6-47DF-9B17-1252CC4E7673}"/>
                  </a:ext>
                </a:extLst>
              </p:cNvPr>
              <p:cNvCxnSpPr>
                <a:cxnSpLocks/>
              </p:cNvCxnSpPr>
              <p:nvPr/>
            </p:nvCxnSpPr>
            <p:spPr>
              <a:xfrm>
                <a:off x="3257607" y="18161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0" name="Connecteur droit 119">
                <a:extLst>
                  <a:ext uri="{FF2B5EF4-FFF2-40B4-BE49-F238E27FC236}">
                    <a16:creationId xmlns:a16="http://schemas.microsoft.com/office/drawing/2014/main" id="{94D2EA0B-36CB-468D-99E0-F35444C34027}"/>
                  </a:ext>
                </a:extLst>
              </p:cNvPr>
              <p:cNvCxnSpPr>
                <a:cxnSpLocks/>
              </p:cNvCxnSpPr>
              <p:nvPr/>
            </p:nvCxnSpPr>
            <p:spPr>
              <a:xfrm>
                <a:off x="3014717" y="1847146"/>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1" name="Connecteur droit 120">
                <a:extLst>
                  <a:ext uri="{FF2B5EF4-FFF2-40B4-BE49-F238E27FC236}">
                    <a16:creationId xmlns:a16="http://schemas.microsoft.com/office/drawing/2014/main" id="{5E69E73B-1F68-40EB-9A44-87EE1AC16537}"/>
                  </a:ext>
                </a:extLst>
              </p:cNvPr>
              <p:cNvCxnSpPr>
                <a:cxnSpLocks/>
              </p:cNvCxnSpPr>
              <p:nvPr/>
            </p:nvCxnSpPr>
            <p:spPr>
              <a:xfrm>
                <a:off x="3157591" y="1847146"/>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2" name="Connecteur droit 121">
                <a:extLst>
                  <a:ext uri="{FF2B5EF4-FFF2-40B4-BE49-F238E27FC236}">
                    <a16:creationId xmlns:a16="http://schemas.microsoft.com/office/drawing/2014/main" id="{2E18E684-C92C-41DA-B000-E5055F125434}"/>
                  </a:ext>
                </a:extLst>
              </p:cNvPr>
              <p:cNvCxnSpPr>
                <a:cxnSpLocks/>
              </p:cNvCxnSpPr>
              <p:nvPr/>
            </p:nvCxnSpPr>
            <p:spPr>
              <a:xfrm>
                <a:off x="3013553" y="1881223"/>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3" name="Connecteur droit 122">
                <a:extLst>
                  <a:ext uri="{FF2B5EF4-FFF2-40B4-BE49-F238E27FC236}">
                    <a16:creationId xmlns:a16="http://schemas.microsoft.com/office/drawing/2014/main" id="{3EC5FC9F-D63D-4D9C-BEE9-1EBE5D1B0D73}"/>
                  </a:ext>
                </a:extLst>
              </p:cNvPr>
              <p:cNvCxnSpPr>
                <a:cxnSpLocks/>
              </p:cNvCxnSpPr>
              <p:nvPr/>
            </p:nvCxnSpPr>
            <p:spPr>
              <a:xfrm>
                <a:off x="3013553" y="1909797"/>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4" name="Connecteur droit 123">
                <a:extLst>
                  <a:ext uri="{FF2B5EF4-FFF2-40B4-BE49-F238E27FC236}">
                    <a16:creationId xmlns:a16="http://schemas.microsoft.com/office/drawing/2014/main" id="{D9DA59DC-9D75-466A-BACA-3F4435F9347E}"/>
                  </a:ext>
                </a:extLst>
              </p:cNvPr>
              <p:cNvCxnSpPr>
                <a:cxnSpLocks/>
              </p:cNvCxnSpPr>
              <p:nvPr/>
            </p:nvCxnSpPr>
            <p:spPr>
              <a:xfrm>
                <a:off x="3149284" y="1909799"/>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718C3B4B-E1E5-4C12-ACC0-5703469F1B27}"/>
                  </a:ext>
                </a:extLst>
              </p:cNvPr>
              <p:cNvCxnSpPr>
                <a:cxnSpLocks/>
              </p:cNvCxnSpPr>
              <p:nvPr/>
            </p:nvCxnSpPr>
            <p:spPr>
              <a:xfrm>
                <a:off x="3296924" y="190979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4E128C98-E225-4C72-A063-2941592A0726}"/>
                  </a:ext>
                </a:extLst>
              </p:cNvPr>
              <p:cNvCxnSpPr>
                <a:cxnSpLocks/>
              </p:cNvCxnSpPr>
              <p:nvPr/>
            </p:nvCxnSpPr>
            <p:spPr>
              <a:xfrm>
                <a:off x="3013553" y="193837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F6FC236D-4DA2-4929-9D1B-C3A7E21AE496}"/>
                  </a:ext>
                </a:extLst>
              </p:cNvPr>
              <p:cNvCxnSpPr>
                <a:cxnSpLocks/>
              </p:cNvCxnSpPr>
              <p:nvPr/>
            </p:nvCxnSpPr>
            <p:spPr>
              <a:xfrm>
                <a:off x="3256442" y="193837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F3F741FC-BA28-472C-9FC5-48266414111E}"/>
                  </a:ext>
                </a:extLst>
              </p:cNvPr>
              <p:cNvCxnSpPr>
                <a:cxnSpLocks/>
              </p:cNvCxnSpPr>
              <p:nvPr/>
            </p:nvCxnSpPr>
            <p:spPr>
              <a:xfrm>
                <a:off x="3013553" y="1969329"/>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FDE48259-FC17-4B06-B03C-C784BD97E715}"/>
                  </a:ext>
                </a:extLst>
              </p:cNvPr>
              <p:cNvCxnSpPr>
                <a:cxnSpLocks/>
              </p:cNvCxnSpPr>
              <p:nvPr/>
            </p:nvCxnSpPr>
            <p:spPr>
              <a:xfrm>
                <a:off x="3156427" y="196933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Connecteur droit 129">
                <a:extLst>
                  <a:ext uri="{FF2B5EF4-FFF2-40B4-BE49-F238E27FC236}">
                    <a16:creationId xmlns:a16="http://schemas.microsoft.com/office/drawing/2014/main" id="{0447E267-3427-416A-BEDF-689FC686F947}"/>
                  </a:ext>
                </a:extLst>
              </p:cNvPr>
              <p:cNvCxnSpPr>
                <a:cxnSpLocks/>
              </p:cNvCxnSpPr>
              <p:nvPr/>
            </p:nvCxnSpPr>
            <p:spPr>
              <a:xfrm>
                <a:off x="3013553" y="2000484"/>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Connecteur droit 130">
                <a:extLst>
                  <a:ext uri="{FF2B5EF4-FFF2-40B4-BE49-F238E27FC236}">
                    <a16:creationId xmlns:a16="http://schemas.microsoft.com/office/drawing/2014/main" id="{8DFCD026-1879-485F-B85A-16D80C701223}"/>
                  </a:ext>
                </a:extLst>
              </p:cNvPr>
              <p:cNvCxnSpPr>
                <a:cxnSpLocks/>
              </p:cNvCxnSpPr>
              <p:nvPr/>
            </p:nvCxnSpPr>
            <p:spPr>
              <a:xfrm>
                <a:off x="3013553" y="202905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Connecteur droit 131">
                <a:extLst>
                  <a:ext uri="{FF2B5EF4-FFF2-40B4-BE49-F238E27FC236}">
                    <a16:creationId xmlns:a16="http://schemas.microsoft.com/office/drawing/2014/main" id="{F57C78B2-0474-432E-A31A-0EDFC07C5418}"/>
                  </a:ext>
                </a:extLst>
              </p:cNvPr>
              <p:cNvCxnSpPr>
                <a:cxnSpLocks/>
              </p:cNvCxnSpPr>
              <p:nvPr/>
            </p:nvCxnSpPr>
            <p:spPr>
              <a:xfrm>
                <a:off x="3149284" y="202906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Connecteur droit 132">
                <a:extLst>
                  <a:ext uri="{FF2B5EF4-FFF2-40B4-BE49-F238E27FC236}">
                    <a16:creationId xmlns:a16="http://schemas.microsoft.com/office/drawing/2014/main" id="{40471158-D727-433F-AB4E-6F53FAE7EBEB}"/>
                  </a:ext>
                </a:extLst>
              </p:cNvPr>
              <p:cNvCxnSpPr>
                <a:cxnSpLocks/>
              </p:cNvCxnSpPr>
              <p:nvPr/>
            </p:nvCxnSpPr>
            <p:spPr>
              <a:xfrm>
                <a:off x="3296923" y="2029059"/>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B54A9ED8-3D46-48CC-A051-F716A00CBCB7}"/>
                  </a:ext>
                </a:extLst>
              </p:cNvPr>
              <p:cNvCxnSpPr>
                <a:cxnSpLocks/>
              </p:cNvCxnSpPr>
              <p:nvPr/>
            </p:nvCxnSpPr>
            <p:spPr>
              <a:xfrm>
                <a:off x="3013552"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11B17B42-F0AB-4C55-83C2-79104047E3C1}"/>
                  </a:ext>
                </a:extLst>
              </p:cNvPr>
              <p:cNvCxnSpPr>
                <a:cxnSpLocks/>
              </p:cNvCxnSpPr>
              <p:nvPr/>
            </p:nvCxnSpPr>
            <p:spPr>
              <a:xfrm>
                <a:off x="3256442"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35F9D990-9BBD-49B5-A0F6-795E82446EFD}"/>
                  </a:ext>
                </a:extLst>
              </p:cNvPr>
              <p:cNvCxnSpPr>
                <a:cxnSpLocks/>
              </p:cNvCxnSpPr>
              <p:nvPr/>
            </p:nvCxnSpPr>
            <p:spPr>
              <a:xfrm>
                <a:off x="3013552" y="208859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67AAFF3B-E0D4-4AC6-AEED-B7F3E92E0D7F}"/>
                  </a:ext>
                </a:extLst>
              </p:cNvPr>
              <p:cNvCxnSpPr>
                <a:cxnSpLocks/>
              </p:cNvCxnSpPr>
              <p:nvPr/>
            </p:nvCxnSpPr>
            <p:spPr>
              <a:xfrm>
                <a:off x="3156426"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8" name="Connecteur droit 137">
                <a:extLst>
                  <a:ext uri="{FF2B5EF4-FFF2-40B4-BE49-F238E27FC236}">
                    <a16:creationId xmlns:a16="http://schemas.microsoft.com/office/drawing/2014/main" id="{5B320B22-07F8-4151-B850-49629ADC47CE}"/>
                  </a:ext>
                </a:extLst>
              </p:cNvPr>
              <p:cNvCxnSpPr>
                <a:cxnSpLocks/>
              </p:cNvCxnSpPr>
              <p:nvPr/>
            </p:nvCxnSpPr>
            <p:spPr>
              <a:xfrm>
                <a:off x="2618265" y="2057634"/>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9" name="Connecteur droit 138">
                <a:extLst>
                  <a:ext uri="{FF2B5EF4-FFF2-40B4-BE49-F238E27FC236}">
                    <a16:creationId xmlns:a16="http://schemas.microsoft.com/office/drawing/2014/main" id="{4416EEBB-1E3B-45CC-A62B-2461C4F16719}"/>
                  </a:ext>
                </a:extLst>
              </p:cNvPr>
              <p:cNvCxnSpPr>
                <a:cxnSpLocks/>
              </p:cNvCxnSpPr>
              <p:nvPr/>
            </p:nvCxnSpPr>
            <p:spPr>
              <a:xfrm>
                <a:off x="2861154" y="2057635"/>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0A548ABC-C47D-4C2B-B20E-251DFAB4119A}"/>
                  </a:ext>
                </a:extLst>
              </p:cNvPr>
              <p:cNvCxnSpPr>
                <a:cxnSpLocks/>
              </p:cNvCxnSpPr>
              <p:nvPr/>
            </p:nvCxnSpPr>
            <p:spPr>
              <a:xfrm>
                <a:off x="2618265" y="2088591"/>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1" name="Connecteur droit 140">
                <a:extLst>
                  <a:ext uri="{FF2B5EF4-FFF2-40B4-BE49-F238E27FC236}">
                    <a16:creationId xmlns:a16="http://schemas.microsoft.com/office/drawing/2014/main" id="{5BA86964-5BFB-4EE6-8202-BEF5443A641F}"/>
                  </a:ext>
                </a:extLst>
              </p:cNvPr>
              <p:cNvCxnSpPr>
                <a:cxnSpLocks/>
              </p:cNvCxnSpPr>
              <p:nvPr/>
            </p:nvCxnSpPr>
            <p:spPr>
              <a:xfrm>
                <a:off x="2761138" y="208859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7CBEA326-E549-4834-BAC1-165DE3895499}"/>
                  </a:ext>
                </a:extLst>
              </p:cNvPr>
              <p:cNvSpPr/>
              <p:nvPr/>
            </p:nvSpPr>
            <p:spPr>
              <a:xfrm>
                <a:off x="2001783" y="2267531"/>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7F2AB722-8001-4F97-A847-84BBF5517C78}"/>
                  </a:ext>
                </a:extLst>
              </p:cNvPr>
              <p:cNvSpPr/>
              <p:nvPr/>
            </p:nvSpPr>
            <p:spPr>
              <a:xfrm>
                <a:off x="2001783" y="2372424"/>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6E9BC942-F544-4837-BFFC-076A99CFB796}"/>
                  </a:ext>
                </a:extLst>
              </p:cNvPr>
              <p:cNvSpPr/>
              <p:nvPr/>
            </p:nvSpPr>
            <p:spPr>
              <a:xfrm>
                <a:off x="2358905" y="2372045"/>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DD06511-9D65-47AD-A451-96D0A801E7CD}"/>
                  </a:ext>
                </a:extLst>
              </p:cNvPr>
              <p:cNvSpPr/>
              <p:nvPr/>
            </p:nvSpPr>
            <p:spPr>
              <a:xfrm>
                <a:off x="2510719" y="2371572"/>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F40600A9-473F-4923-BD76-12FC8846851E}"/>
                  </a:ext>
                </a:extLst>
              </p:cNvPr>
              <p:cNvSpPr/>
              <p:nvPr/>
            </p:nvSpPr>
            <p:spPr>
              <a:xfrm>
                <a:off x="2001783" y="2479436"/>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256AA9B1-85CA-4D6C-9E58-3AFB067C83A9}"/>
                  </a:ext>
                </a:extLst>
              </p:cNvPr>
              <p:cNvSpPr/>
              <p:nvPr/>
            </p:nvSpPr>
            <p:spPr>
              <a:xfrm>
                <a:off x="2259636" y="2479437"/>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26A158D9-9769-4BE6-A1BF-13A97FD2B402}"/>
                  </a:ext>
                </a:extLst>
              </p:cNvPr>
              <p:cNvSpPr/>
              <p:nvPr/>
            </p:nvSpPr>
            <p:spPr>
              <a:xfrm>
                <a:off x="2479835" y="2481913"/>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670AFE41-3D70-422A-92A5-D45204432D0C}"/>
                  </a:ext>
                </a:extLst>
              </p:cNvPr>
              <p:cNvSpPr/>
              <p:nvPr/>
            </p:nvSpPr>
            <p:spPr>
              <a:xfrm>
                <a:off x="2001550" y="2587882"/>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F00E56BD-91C7-4FE8-89BD-50AB6823FD07}"/>
                  </a:ext>
                </a:extLst>
              </p:cNvPr>
              <p:cNvSpPr/>
              <p:nvPr/>
            </p:nvSpPr>
            <p:spPr>
              <a:xfrm>
                <a:off x="2447578" y="2588778"/>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a:extLst>
                  <a:ext uri="{FF2B5EF4-FFF2-40B4-BE49-F238E27FC236}">
                    <a16:creationId xmlns:a16="http://schemas.microsoft.com/office/drawing/2014/main" id="{93004F56-8D45-4CE2-908C-C52A2245BE01}"/>
                  </a:ext>
                </a:extLst>
              </p:cNvPr>
              <p:cNvSpPr/>
              <p:nvPr/>
            </p:nvSpPr>
            <p:spPr>
              <a:xfrm>
                <a:off x="1998179" y="1835310"/>
                <a:ext cx="596696"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a:extLst>
                  <a:ext uri="{FF2B5EF4-FFF2-40B4-BE49-F238E27FC236}">
                    <a16:creationId xmlns:a16="http://schemas.microsoft.com/office/drawing/2014/main" id="{2127CBB6-0DA3-489C-92E2-CE5DC2EE3E9E}"/>
                  </a:ext>
                </a:extLst>
              </p:cNvPr>
              <p:cNvSpPr/>
              <p:nvPr/>
            </p:nvSpPr>
            <p:spPr>
              <a:xfrm>
                <a:off x="1998180" y="1940203"/>
                <a:ext cx="33212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E8A0C70A-7EE5-4C93-B37F-B632F3AD1DCA}"/>
                  </a:ext>
                </a:extLst>
              </p:cNvPr>
              <p:cNvSpPr/>
              <p:nvPr/>
            </p:nvSpPr>
            <p:spPr>
              <a:xfrm>
                <a:off x="2355301" y="1939823"/>
                <a:ext cx="12263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Rectangle 156">
                <a:extLst>
                  <a:ext uri="{FF2B5EF4-FFF2-40B4-BE49-F238E27FC236}">
                    <a16:creationId xmlns:a16="http://schemas.microsoft.com/office/drawing/2014/main" id="{9DF00FB3-261F-4F2A-8C1D-89A00FD0B6A9}"/>
                  </a:ext>
                </a:extLst>
              </p:cNvPr>
              <p:cNvSpPr/>
              <p:nvPr/>
            </p:nvSpPr>
            <p:spPr>
              <a:xfrm>
                <a:off x="2507115" y="1939351"/>
                <a:ext cx="8799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a:extLst>
                  <a:ext uri="{FF2B5EF4-FFF2-40B4-BE49-F238E27FC236}">
                    <a16:creationId xmlns:a16="http://schemas.microsoft.com/office/drawing/2014/main" id="{6445D760-F59A-4FC2-B7E0-1CEF39229A26}"/>
                  </a:ext>
                </a:extLst>
              </p:cNvPr>
              <p:cNvSpPr/>
              <p:nvPr/>
            </p:nvSpPr>
            <p:spPr>
              <a:xfrm>
                <a:off x="1998179" y="2047215"/>
                <a:ext cx="22622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8707CEB8-B20C-4300-9C5F-EA7938574C31}"/>
                  </a:ext>
                </a:extLst>
              </p:cNvPr>
              <p:cNvSpPr/>
              <p:nvPr/>
            </p:nvSpPr>
            <p:spPr>
              <a:xfrm>
                <a:off x="2256032" y="2047215"/>
                <a:ext cx="188568"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408897DA-8B4A-4145-ABC2-F0595B30E526}"/>
                  </a:ext>
                </a:extLst>
              </p:cNvPr>
              <p:cNvSpPr/>
              <p:nvPr/>
            </p:nvSpPr>
            <p:spPr>
              <a:xfrm>
                <a:off x="2476230" y="2049692"/>
                <a:ext cx="118643"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9F4EC3ED-0B5E-44C9-9B96-CF537ECF1F6E}"/>
                  </a:ext>
                </a:extLst>
              </p:cNvPr>
              <p:cNvSpPr/>
              <p:nvPr/>
            </p:nvSpPr>
            <p:spPr>
              <a:xfrm>
                <a:off x="1997945" y="2155660"/>
                <a:ext cx="409400"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E4F6D9A2-5D31-44BB-B31E-59A6BA3DE7B5}"/>
                  </a:ext>
                </a:extLst>
              </p:cNvPr>
              <p:cNvSpPr/>
              <p:nvPr/>
            </p:nvSpPr>
            <p:spPr>
              <a:xfrm>
                <a:off x="2443973" y="2156556"/>
                <a:ext cx="150901" cy="711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6" name="Image 165">
                <a:extLst>
                  <a:ext uri="{FF2B5EF4-FFF2-40B4-BE49-F238E27FC236}">
                    <a16:creationId xmlns:a16="http://schemas.microsoft.com/office/drawing/2014/main" id="{277859D8-9147-4BB8-ACF7-B31B5526C4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060" y="1200781"/>
                <a:ext cx="592009" cy="592070"/>
              </a:xfrm>
              <a:prstGeom prst="rect">
                <a:avLst/>
              </a:prstGeom>
            </p:spPr>
          </p:pic>
        </p:grpSp>
      </p:grpSp>
      <p:sp>
        <p:nvSpPr>
          <p:cNvPr id="1057" name="Rectangle 1056">
            <a:extLst>
              <a:ext uri="{FF2B5EF4-FFF2-40B4-BE49-F238E27FC236}">
                <a16:creationId xmlns:a16="http://schemas.microsoft.com/office/drawing/2014/main" id="{64AF3C4B-7E89-42E7-900B-5038FA3DAF7C}"/>
              </a:ext>
            </a:extLst>
          </p:cNvPr>
          <p:cNvSpPr/>
          <p:nvPr/>
        </p:nvSpPr>
        <p:spPr>
          <a:xfrm rot="224373">
            <a:off x="-14981032" y="-3604403"/>
            <a:ext cx="4665401" cy="4884577"/>
          </a:xfrm>
          <a:prstGeom prst="rect">
            <a:avLst/>
          </a:prstGeom>
          <a:solidFill>
            <a:srgbClr val="F6F127"/>
          </a:solidFill>
          <a:ln>
            <a:noFill/>
          </a:ln>
          <a:effectLst>
            <a:outerShdw blurRad="25400" dist="63500" dir="8100000" algn="tr" rotWithShape="0">
              <a:schemeClr val="tx2">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8" name="Rectangle 1067">
            <a:extLst>
              <a:ext uri="{FF2B5EF4-FFF2-40B4-BE49-F238E27FC236}">
                <a16:creationId xmlns:a16="http://schemas.microsoft.com/office/drawing/2014/main" id="{83D49DD9-93D2-40A6-8450-319ECBC16923}"/>
              </a:ext>
            </a:extLst>
          </p:cNvPr>
          <p:cNvSpPr/>
          <p:nvPr/>
        </p:nvSpPr>
        <p:spPr>
          <a:xfrm rot="224373">
            <a:off x="16465640" y="45158"/>
            <a:ext cx="5681133" cy="5948027"/>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9" name="Rectangle 1068">
            <a:extLst>
              <a:ext uri="{FF2B5EF4-FFF2-40B4-BE49-F238E27FC236}">
                <a16:creationId xmlns:a16="http://schemas.microsoft.com/office/drawing/2014/main" id="{C9945222-1997-4B02-BC7B-86D1A78ED7D8}"/>
              </a:ext>
            </a:extLst>
          </p:cNvPr>
          <p:cNvSpPr/>
          <p:nvPr/>
        </p:nvSpPr>
        <p:spPr>
          <a:xfrm rot="20917800">
            <a:off x="11952204" y="18273334"/>
            <a:ext cx="5576861" cy="5838859"/>
          </a:xfrm>
          <a:prstGeom prst="rect">
            <a:avLst/>
          </a:prstGeom>
          <a:solidFill>
            <a:srgbClr val="F6F127"/>
          </a:solidFill>
          <a:ln>
            <a:noFill/>
          </a:ln>
          <a:effectLst>
            <a:outerShdw blurRad="25400" dist="63500" dir="2700000" algn="tl"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0" name="Rectangle 1069">
            <a:extLst>
              <a:ext uri="{FF2B5EF4-FFF2-40B4-BE49-F238E27FC236}">
                <a16:creationId xmlns:a16="http://schemas.microsoft.com/office/drawing/2014/main" id="{6B24AA0F-634C-49D5-8309-B8C4F3EB756E}"/>
              </a:ext>
            </a:extLst>
          </p:cNvPr>
          <p:cNvSpPr/>
          <p:nvPr/>
        </p:nvSpPr>
        <p:spPr>
          <a:xfrm rot="21124340">
            <a:off x="3673831" y="9587069"/>
            <a:ext cx="5021555" cy="5257462"/>
          </a:xfrm>
          <a:prstGeom prst="rect">
            <a:avLst/>
          </a:prstGeom>
          <a:solidFill>
            <a:srgbClr val="F6F127"/>
          </a:solidFill>
          <a:ln>
            <a:noFill/>
          </a:ln>
          <a:effectLst>
            <a:outerShdw blurRad="25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1" name="Rectangle 1070">
            <a:extLst>
              <a:ext uri="{FF2B5EF4-FFF2-40B4-BE49-F238E27FC236}">
                <a16:creationId xmlns:a16="http://schemas.microsoft.com/office/drawing/2014/main" id="{EEFDFD95-15FF-445D-83AC-3A2E7DA06EE9}"/>
              </a:ext>
            </a:extLst>
          </p:cNvPr>
          <p:cNvSpPr/>
          <p:nvPr/>
        </p:nvSpPr>
        <p:spPr>
          <a:xfrm rot="395777">
            <a:off x="-12479906" y="10621227"/>
            <a:ext cx="4138676" cy="4333110"/>
          </a:xfrm>
          <a:prstGeom prst="rect">
            <a:avLst/>
          </a:prstGeom>
          <a:solidFill>
            <a:srgbClr val="F6F127"/>
          </a:solidFill>
          <a:ln>
            <a:noFill/>
          </a:ln>
          <a:effectLst>
            <a:outerShdw blurRad="25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3" name="Image 1072">
            <a:extLst>
              <a:ext uri="{FF2B5EF4-FFF2-40B4-BE49-F238E27FC236}">
                <a16:creationId xmlns:a16="http://schemas.microsoft.com/office/drawing/2014/main" id="{C4128B1F-6A84-4B6F-A07C-CFB9E77A2252}"/>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600" b="90000" l="10000" r="90000">
                        <a14:foregroundMark x1="48400" y1="46400" x2="48400" y2="46400"/>
                        <a14:foregroundMark x1="59400" y1="34600" x2="59400" y2="34600"/>
                        <a14:foregroundMark x1="58600" y1="9600" x2="58600" y2="9600"/>
                        <a14:foregroundMark x1="45400" y1="33400" x2="45400" y2="33400"/>
                      </a14:backgroundRemoval>
                    </a14:imgEffect>
                  </a14:imgLayer>
                </a14:imgProps>
              </a:ext>
              <a:ext uri="{28A0092B-C50C-407E-A947-70E740481C1C}">
                <a14:useLocalDpi xmlns:a14="http://schemas.microsoft.com/office/drawing/2010/main" val="0"/>
              </a:ext>
            </a:extLst>
          </a:blip>
          <a:stretch>
            <a:fillRect/>
          </a:stretch>
        </p:blipFill>
        <p:spPr>
          <a:xfrm rot="349285">
            <a:off x="-15043567" y="-3425781"/>
            <a:ext cx="4689594" cy="4689594"/>
          </a:xfrm>
          <a:prstGeom prst="rect">
            <a:avLst/>
          </a:prstGeom>
        </p:spPr>
      </p:pic>
      <p:pic>
        <p:nvPicPr>
          <p:cNvPr id="1075" name="Image 1074">
            <a:extLst>
              <a:ext uri="{FF2B5EF4-FFF2-40B4-BE49-F238E27FC236}">
                <a16:creationId xmlns:a16="http://schemas.microsoft.com/office/drawing/2014/main" id="{B0E52E49-917D-4A91-B92A-F67BCC6B06B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200" l="9400" r="93600">
                        <a14:foregroundMark x1="9400" y1="49000" x2="9400" y2="49000"/>
                        <a14:foregroundMark x1="41800" y1="55600" x2="41800" y2="55600"/>
                        <a14:foregroundMark x1="49800" y1="90200" x2="49800" y2="90200"/>
                        <a14:foregroundMark x1="93600" y1="11400" x2="93600" y2="11400"/>
                      </a14:backgroundRemoval>
                    </a14:imgEffect>
                  </a14:imgLayer>
                </a14:imgProps>
              </a:ext>
              <a:ext uri="{28A0092B-C50C-407E-A947-70E740481C1C}">
                <a14:useLocalDpi xmlns:a14="http://schemas.microsoft.com/office/drawing/2010/main" val="0"/>
              </a:ext>
            </a:extLst>
          </a:blip>
          <a:stretch>
            <a:fillRect/>
          </a:stretch>
        </p:blipFill>
        <p:spPr>
          <a:xfrm rot="20770279">
            <a:off x="12840126" y="18948516"/>
            <a:ext cx="4246244" cy="4246244"/>
          </a:xfrm>
          <a:prstGeom prst="rect">
            <a:avLst/>
          </a:prstGeom>
        </p:spPr>
      </p:pic>
      <p:pic>
        <p:nvPicPr>
          <p:cNvPr id="1077" name="Image 1076">
            <a:extLst>
              <a:ext uri="{FF2B5EF4-FFF2-40B4-BE49-F238E27FC236}">
                <a16:creationId xmlns:a16="http://schemas.microsoft.com/office/drawing/2014/main" id="{80029655-21EF-4EAA-B5A5-E5E1E5B36C8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7200" r="90400">
                        <a14:foregroundMark x1="8800" y1="28200" x2="8800" y2="28200"/>
                        <a14:foregroundMark x1="8400" y1="75000" x2="8400" y2="75000"/>
                        <a14:foregroundMark x1="90600" y1="80400" x2="90600" y2="80400"/>
                        <a14:foregroundMark x1="7200" y1="29200" x2="7200" y2="29200"/>
                      </a14:backgroundRemoval>
                    </a14:imgEffect>
                  </a14:imgLayer>
                </a14:imgProps>
              </a:ext>
              <a:ext uri="{28A0092B-C50C-407E-A947-70E740481C1C}">
                <a14:useLocalDpi xmlns:a14="http://schemas.microsoft.com/office/drawing/2010/main" val="0"/>
              </a:ext>
            </a:extLst>
          </a:blip>
          <a:stretch>
            <a:fillRect/>
          </a:stretch>
        </p:blipFill>
        <p:spPr>
          <a:xfrm rot="223367" flipH="1">
            <a:off x="17236167" y="1324687"/>
            <a:ext cx="3893558" cy="3893558"/>
          </a:xfrm>
          <a:prstGeom prst="rect">
            <a:avLst/>
          </a:prstGeom>
        </p:spPr>
      </p:pic>
      <p:pic>
        <p:nvPicPr>
          <p:cNvPr id="1079" name="Image 1078">
            <a:extLst>
              <a:ext uri="{FF2B5EF4-FFF2-40B4-BE49-F238E27FC236}">
                <a16:creationId xmlns:a16="http://schemas.microsoft.com/office/drawing/2014/main" id="{216C40D1-D541-4389-B20E-69C066ACFFCE}"/>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foregroundMark x1="73800" y1="71400" x2="73800" y2="71400"/>
                        <a14:foregroundMark x1="47600" y1="28400" x2="47600" y2="28400"/>
                        <a14:foregroundMark x1="52200" y1="70000" x2="52200" y2="70000"/>
                        <a14:foregroundMark x1="31600" y1="73600" x2="31600" y2="73600"/>
                        <a14:foregroundMark x1="29200" y1="34800" x2="29200" y2="34800"/>
                      </a14:backgroundRemoval>
                    </a14:imgEffect>
                  </a14:imgLayer>
                </a14:imgProps>
              </a:ext>
              <a:ext uri="{28A0092B-C50C-407E-A947-70E740481C1C}">
                <a14:useLocalDpi xmlns:a14="http://schemas.microsoft.com/office/drawing/2010/main" val="0"/>
              </a:ext>
            </a:extLst>
          </a:blip>
          <a:stretch>
            <a:fillRect/>
          </a:stretch>
        </p:blipFill>
        <p:spPr>
          <a:xfrm rot="582945">
            <a:off x="-12371348" y="11128409"/>
            <a:ext cx="3957785" cy="3957785"/>
          </a:xfrm>
          <a:prstGeom prst="rect">
            <a:avLst/>
          </a:prstGeom>
        </p:spPr>
      </p:pic>
      <p:pic>
        <p:nvPicPr>
          <p:cNvPr id="1081" name="Image 1080">
            <a:extLst>
              <a:ext uri="{FF2B5EF4-FFF2-40B4-BE49-F238E27FC236}">
                <a16:creationId xmlns:a16="http://schemas.microsoft.com/office/drawing/2014/main" id="{2A9F9FDE-914A-45A0-BF42-FE4216FE4EE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foregroundMark x1="46400" y1="55600" x2="46400" y2="55600"/>
                      </a14:backgroundRemoval>
                    </a14:imgEffect>
                  </a14:imgLayer>
                </a14:imgProps>
              </a:ext>
              <a:ext uri="{28A0092B-C50C-407E-A947-70E740481C1C}">
                <a14:useLocalDpi xmlns:a14="http://schemas.microsoft.com/office/drawing/2010/main" val="0"/>
              </a:ext>
            </a:extLst>
          </a:blip>
          <a:stretch>
            <a:fillRect/>
          </a:stretch>
        </p:blipFill>
        <p:spPr>
          <a:xfrm rot="21337392">
            <a:off x="3480214" y="9576475"/>
            <a:ext cx="5579627" cy="5579627"/>
          </a:xfrm>
          <a:prstGeom prst="rect">
            <a:avLst/>
          </a:prstGeom>
        </p:spPr>
      </p:pic>
      <p:grpSp>
        <p:nvGrpSpPr>
          <p:cNvPr id="744" name="Groupe 743">
            <a:extLst>
              <a:ext uri="{FF2B5EF4-FFF2-40B4-BE49-F238E27FC236}">
                <a16:creationId xmlns:a16="http://schemas.microsoft.com/office/drawing/2014/main" id="{223C5C1F-4061-4F3D-A243-CE4B5D131CAF}"/>
              </a:ext>
            </a:extLst>
          </p:cNvPr>
          <p:cNvGrpSpPr/>
          <p:nvPr/>
        </p:nvGrpSpPr>
        <p:grpSpPr>
          <a:xfrm>
            <a:off x="976677" y="2414714"/>
            <a:ext cx="6658153" cy="5550074"/>
            <a:chOff x="5513508" y="2361587"/>
            <a:chExt cx="1166146" cy="972071"/>
          </a:xfrm>
        </p:grpSpPr>
        <p:grpSp>
          <p:nvGrpSpPr>
            <p:cNvPr id="745" name="Groupe 744">
              <a:extLst>
                <a:ext uri="{FF2B5EF4-FFF2-40B4-BE49-F238E27FC236}">
                  <a16:creationId xmlns:a16="http://schemas.microsoft.com/office/drawing/2014/main" id="{D1336434-2FFB-41B7-AAD4-2100B748ECE8}"/>
                </a:ext>
              </a:extLst>
            </p:cNvPr>
            <p:cNvGrpSpPr/>
            <p:nvPr/>
          </p:nvGrpSpPr>
          <p:grpSpPr>
            <a:xfrm>
              <a:off x="6050351" y="2361587"/>
              <a:ext cx="629303" cy="296640"/>
              <a:chOff x="3228428" y="3557482"/>
              <a:chExt cx="369641" cy="177380"/>
            </a:xfrm>
          </p:grpSpPr>
          <p:cxnSp>
            <p:nvCxnSpPr>
              <p:cNvPr id="852" name="Connecteur droit 851">
                <a:extLst>
                  <a:ext uri="{FF2B5EF4-FFF2-40B4-BE49-F238E27FC236}">
                    <a16:creationId xmlns:a16="http://schemas.microsoft.com/office/drawing/2014/main" id="{E52A6A15-939C-44A0-9E30-628D62B942DE}"/>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3" name="Connecteur droit 852">
                <a:extLst>
                  <a:ext uri="{FF2B5EF4-FFF2-40B4-BE49-F238E27FC236}">
                    <a16:creationId xmlns:a16="http://schemas.microsoft.com/office/drawing/2014/main" id="{F454449E-38C7-4B6E-A8EE-580CEC3382B7}"/>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4" name="Connecteur droit 853">
                <a:extLst>
                  <a:ext uri="{FF2B5EF4-FFF2-40B4-BE49-F238E27FC236}">
                    <a16:creationId xmlns:a16="http://schemas.microsoft.com/office/drawing/2014/main" id="{84CC67B1-9F58-4852-AFAB-9AECB7AD6E6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5" name="Connecteur droit 854">
                <a:extLst>
                  <a:ext uri="{FF2B5EF4-FFF2-40B4-BE49-F238E27FC236}">
                    <a16:creationId xmlns:a16="http://schemas.microsoft.com/office/drawing/2014/main" id="{2D758BE1-7B8A-425B-9D39-50E7579E2FB7}"/>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6" name="Connecteur droit 855">
                <a:extLst>
                  <a:ext uri="{FF2B5EF4-FFF2-40B4-BE49-F238E27FC236}">
                    <a16:creationId xmlns:a16="http://schemas.microsoft.com/office/drawing/2014/main" id="{1925F045-D261-46F0-AB84-7D142947145E}"/>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7" name="Connecteur droit 856">
                <a:extLst>
                  <a:ext uri="{FF2B5EF4-FFF2-40B4-BE49-F238E27FC236}">
                    <a16:creationId xmlns:a16="http://schemas.microsoft.com/office/drawing/2014/main" id="{E85DCF4A-9B25-464D-9145-F9978F20372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8" name="Connecteur droit 857">
                <a:extLst>
                  <a:ext uri="{FF2B5EF4-FFF2-40B4-BE49-F238E27FC236}">
                    <a16:creationId xmlns:a16="http://schemas.microsoft.com/office/drawing/2014/main" id="{A4B365C1-1D52-436F-8DA3-DDAE450C8E0B}"/>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9" name="Connecteur droit 858">
                <a:extLst>
                  <a:ext uri="{FF2B5EF4-FFF2-40B4-BE49-F238E27FC236}">
                    <a16:creationId xmlns:a16="http://schemas.microsoft.com/office/drawing/2014/main" id="{1C476CDE-D259-476D-873F-1029C028193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0" name="Connecteur droit 859">
                <a:extLst>
                  <a:ext uri="{FF2B5EF4-FFF2-40B4-BE49-F238E27FC236}">
                    <a16:creationId xmlns:a16="http://schemas.microsoft.com/office/drawing/2014/main" id="{956BC92B-3A70-412E-A2AA-7287539E1248}"/>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1" name="Connecteur droit 860">
                <a:extLst>
                  <a:ext uri="{FF2B5EF4-FFF2-40B4-BE49-F238E27FC236}">
                    <a16:creationId xmlns:a16="http://schemas.microsoft.com/office/drawing/2014/main" id="{BB4166DA-87DC-420A-B8DB-9ACB805F1C5E}"/>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2" name="Connecteur droit 861">
                <a:extLst>
                  <a:ext uri="{FF2B5EF4-FFF2-40B4-BE49-F238E27FC236}">
                    <a16:creationId xmlns:a16="http://schemas.microsoft.com/office/drawing/2014/main" id="{8D3DFEE6-6C2A-4B90-8074-4CA4572DCD28}"/>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3" name="Connecteur droit 862">
                <a:extLst>
                  <a:ext uri="{FF2B5EF4-FFF2-40B4-BE49-F238E27FC236}">
                    <a16:creationId xmlns:a16="http://schemas.microsoft.com/office/drawing/2014/main" id="{F75536D0-8B1B-4E6F-9C44-69D6AB0289BA}"/>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4" name="Connecteur droit 863">
                <a:extLst>
                  <a:ext uri="{FF2B5EF4-FFF2-40B4-BE49-F238E27FC236}">
                    <a16:creationId xmlns:a16="http://schemas.microsoft.com/office/drawing/2014/main" id="{8D7181C6-0EBC-4CA0-8B75-BDC17332D0E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65" name="Connecteur droit 864">
                <a:extLst>
                  <a:ext uri="{FF2B5EF4-FFF2-40B4-BE49-F238E27FC236}">
                    <a16:creationId xmlns:a16="http://schemas.microsoft.com/office/drawing/2014/main" id="{D06CB5D5-03A7-47AF-96B8-6856BDA60FC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46" name="Groupe 745">
              <a:extLst>
                <a:ext uri="{FF2B5EF4-FFF2-40B4-BE49-F238E27FC236}">
                  <a16:creationId xmlns:a16="http://schemas.microsoft.com/office/drawing/2014/main" id="{1D09F5BC-7738-43A3-9DE4-507A1B63FF7E}"/>
                </a:ext>
              </a:extLst>
            </p:cNvPr>
            <p:cNvGrpSpPr/>
            <p:nvPr/>
          </p:nvGrpSpPr>
          <p:grpSpPr>
            <a:xfrm>
              <a:off x="5514437" y="2361587"/>
              <a:ext cx="581599" cy="296640"/>
              <a:chOff x="3228428" y="3557482"/>
              <a:chExt cx="369641" cy="177380"/>
            </a:xfrm>
          </p:grpSpPr>
          <p:cxnSp>
            <p:nvCxnSpPr>
              <p:cNvPr id="838" name="Connecteur droit 837">
                <a:extLst>
                  <a:ext uri="{FF2B5EF4-FFF2-40B4-BE49-F238E27FC236}">
                    <a16:creationId xmlns:a16="http://schemas.microsoft.com/office/drawing/2014/main" id="{83A04D2E-01D8-45C2-A14C-78BA28CFA4AC}"/>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9" name="Connecteur droit 838">
                <a:extLst>
                  <a:ext uri="{FF2B5EF4-FFF2-40B4-BE49-F238E27FC236}">
                    <a16:creationId xmlns:a16="http://schemas.microsoft.com/office/drawing/2014/main" id="{891853AD-B338-4707-B899-376F444669D5}"/>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0" name="Connecteur droit 839">
                <a:extLst>
                  <a:ext uri="{FF2B5EF4-FFF2-40B4-BE49-F238E27FC236}">
                    <a16:creationId xmlns:a16="http://schemas.microsoft.com/office/drawing/2014/main" id="{79D9BE9D-513A-4CC7-84C6-92DA1DA63BC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1" name="Connecteur droit 840">
                <a:extLst>
                  <a:ext uri="{FF2B5EF4-FFF2-40B4-BE49-F238E27FC236}">
                    <a16:creationId xmlns:a16="http://schemas.microsoft.com/office/drawing/2014/main" id="{581CA966-9C29-4AE7-9643-49E854E76F0D}"/>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2" name="Connecteur droit 841">
                <a:extLst>
                  <a:ext uri="{FF2B5EF4-FFF2-40B4-BE49-F238E27FC236}">
                    <a16:creationId xmlns:a16="http://schemas.microsoft.com/office/drawing/2014/main" id="{4310B564-FDE0-4E99-956C-4BBD699499B2}"/>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3" name="Connecteur droit 842">
                <a:extLst>
                  <a:ext uri="{FF2B5EF4-FFF2-40B4-BE49-F238E27FC236}">
                    <a16:creationId xmlns:a16="http://schemas.microsoft.com/office/drawing/2014/main" id="{FD82BEF0-90BE-4C7F-9E8A-DCAB56B6282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4" name="Connecteur droit 843">
                <a:extLst>
                  <a:ext uri="{FF2B5EF4-FFF2-40B4-BE49-F238E27FC236}">
                    <a16:creationId xmlns:a16="http://schemas.microsoft.com/office/drawing/2014/main" id="{63B34ADF-F946-4C1A-BB70-D46C443B1BFD}"/>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5" name="Connecteur droit 844">
                <a:extLst>
                  <a:ext uri="{FF2B5EF4-FFF2-40B4-BE49-F238E27FC236}">
                    <a16:creationId xmlns:a16="http://schemas.microsoft.com/office/drawing/2014/main" id="{F5A1E28A-89A1-4493-BD08-7EC45684FEA1}"/>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6" name="Connecteur droit 845">
                <a:extLst>
                  <a:ext uri="{FF2B5EF4-FFF2-40B4-BE49-F238E27FC236}">
                    <a16:creationId xmlns:a16="http://schemas.microsoft.com/office/drawing/2014/main" id="{5CB153AC-048A-4EE2-9FE1-D080B5F9CDFF}"/>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7" name="Connecteur droit 846">
                <a:extLst>
                  <a:ext uri="{FF2B5EF4-FFF2-40B4-BE49-F238E27FC236}">
                    <a16:creationId xmlns:a16="http://schemas.microsoft.com/office/drawing/2014/main" id="{DBBA5B3C-54F4-430C-AE85-B737DE920895}"/>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8" name="Connecteur droit 847">
                <a:extLst>
                  <a:ext uri="{FF2B5EF4-FFF2-40B4-BE49-F238E27FC236}">
                    <a16:creationId xmlns:a16="http://schemas.microsoft.com/office/drawing/2014/main" id="{A6262741-6264-44EE-BCE0-4D6841AF1D45}"/>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49" name="Connecteur droit 848">
                <a:extLst>
                  <a:ext uri="{FF2B5EF4-FFF2-40B4-BE49-F238E27FC236}">
                    <a16:creationId xmlns:a16="http://schemas.microsoft.com/office/drawing/2014/main" id="{86292C9F-2288-4BB4-AF84-E5163C69BC76}"/>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0" name="Connecteur droit 849">
                <a:extLst>
                  <a:ext uri="{FF2B5EF4-FFF2-40B4-BE49-F238E27FC236}">
                    <a16:creationId xmlns:a16="http://schemas.microsoft.com/office/drawing/2014/main" id="{8F98E32D-E101-4D31-B7DB-D7F6A5AC680A}"/>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51" name="Connecteur droit 850">
                <a:extLst>
                  <a:ext uri="{FF2B5EF4-FFF2-40B4-BE49-F238E27FC236}">
                    <a16:creationId xmlns:a16="http://schemas.microsoft.com/office/drawing/2014/main" id="{EE8CBBEE-2A18-426B-BFCF-3704E649EB13}"/>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0" name="Groupe 749">
              <a:extLst>
                <a:ext uri="{FF2B5EF4-FFF2-40B4-BE49-F238E27FC236}">
                  <a16:creationId xmlns:a16="http://schemas.microsoft.com/office/drawing/2014/main" id="{45F30DEF-840E-4CDE-BE1D-234C229FA7E8}"/>
                </a:ext>
              </a:extLst>
            </p:cNvPr>
            <p:cNvGrpSpPr/>
            <p:nvPr/>
          </p:nvGrpSpPr>
          <p:grpSpPr>
            <a:xfrm>
              <a:off x="6050351" y="2697695"/>
              <a:ext cx="629303" cy="296640"/>
              <a:chOff x="3228428" y="3557482"/>
              <a:chExt cx="369641" cy="177380"/>
            </a:xfrm>
          </p:grpSpPr>
          <p:cxnSp>
            <p:nvCxnSpPr>
              <p:cNvPr id="824" name="Connecteur droit 823">
                <a:extLst>
                  <a:ext uri="{FF2B5EF4-FFF2-40B4-BE49-F238E27FC236}">
                    <a16:creationId xmlns:a16="http://schemas.microsoft.com/office/drawing/2014/main" id="{1B90D827-85B9-4E27-8FAF-73AAB7784169}"/>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5" name="Connecteur droit 824">
                <a:extLst>
                  <a:ext uri="{FF2B5EF4-FFF2-40B4-BE49-F238E27FC236}">
                    <a16:creationId xmlns:a16="http://schemas.microsoft.com/office/drawing/2014/main" id="{23DC8DE4-60C6-4B0D-A506-20275C008CA8}"/>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6" name="Connecteur droit 825">
                <a:extLst>
                  <a:ext uri="{FF2B5EF4-FFF2-40B4-BE49-F238E27FC236}">
                    <a16:creationId xmlns:a16="http://schemas.microsoft.com/office/drawing/2014/main" id="{4F5C8BDC-33CE-4A76-A23A-B0EACED2A56D}"/>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7" name="Connecteur droit 826">
                <a:extLst>
                  <a:ext uri="{FF2B5EF4-FFF2-40B4-BE49-F238E27FC236}">
                    <a16:creationId xmlns:a16="http://schemas.microsoft.com/office/drawing/2014/main" id="{FD1A6E7C-90EC-4EC4-85FB-3841F3E100F2}"/>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8" name="Connecteur droit 827">
                <a:extLst>
                  <a:ext uri="{FF2B5EF4-FFF2-40B4-BE49-F238E27FC236}">
                    <a16:creationId xmlns:a16="http://schemas.microsoft.com/office/drawing/2014/main" id="{DBF68E60-ADBF-46ED-8227-7DC960F626E7}"/>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9" name="Connecteur droit 828">
                <a:extLst>
                  <a:ext uri="{FF2B5EF4-FFF2-40B4-BE49-F238E27FC236}">
                    <a16:creationId xmlns:a16="http://schemas.microsoft.com/office/drawing/2014/main" id="{48C06704-8915-4A03-B295-715C3C1B4A7B}"/>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0" name="Connecteur droit 829">
                <a:extLst>
                  <a:ext uri="{FF2B5EF4-FFF2-40B4-BE49-F238E27FC236}">
                    <a16:creationId xmlns:a16="http://schemas.microsoft.com/office/drawing/2014/main" id="{3FFD8153-694D-495B-9DA4-5E7C306D9F8C}"/>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1" name="Connecteur droit 830">
                <a:extLst>
                  <a:ext uri="{FF2B5EF4-FFF2-40B4-BE49-F238E27FC236}">
                    <a16:creationId xmlns:a16="http://schemas.microsoft.com/office/drawing/2014/main" id="{718695AA-1F83-46F4-870D-B64D2801C489}"/>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2" name="Connecteur droit 831">
                <a:extLst>
                  <a:ext uri="{FF2B5EF4-FFF2-40B4-BE49-F238E27FC236}">
                    <a16:creationId xmlns:a16="http://schemas.microsoft.com/office/drawing/2014/main" id="{3F92C027-47A0-4D7C-A8FE-54F284C5A3F2}"/>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3" name="Connecteur droit 832">
                <a:extLst>
                  <a:ext uri="{FF2B5EF4-FFF2-40B4-BE49-F238E27FC236}">
                    <a16:creationId xmlns:a16="http://schemas.microsoft.com/office/drawing/2014/main" id="{D726F256-D2A7-457A-B0B9-5AD9C9B60D73}"/>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4" name="Connecteur droit 833">
                <a:extLst>
                  <a:ext uri="{FF2B5EF4-FFF2-40B4-BE49-F238E27FC236}">
                    <a16:creationId xmlns:a16="http://schemas.microsoft.com/office/drawing/2014/main" id="{793E5CC1-7A84-4FD3-803B-7369A90519C3}"/>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5" name="Connecteur droit 834">
                <a:extLst>
                  <a:ext uri="{FF2B5EF4-FFF2-40B4-BE49-F238E27FC236}">
                    <a16:creationId xmlns:a16="http://schemas.microsoft.com/office/drawing/2014/main" id="{F8E063AF-FE0F-4A68-A4C8-935A9F17152E}"/>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6" name="Connecteur droit 835">
                <a:extLst>
                  <a:ext uri="{FF2B5EF4-FFF2-40B4-BE49-F238E27FC236}">
                    <a16:creationId xmlns:a16="http://schemas.microsoft.com/office/drawing/2014/main" id="{6857ADCA-0105-4D16-B35E-5A360D5C67C5}"/>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37" name="Connecteur droit 836">
                <a:extLst>
                  <a:ext uri="{FF2B5EF4-FFF2-40B4-BE49-F238E27FC236}">
                    <a16:creationId xmlns:a16="http://schemas.microsoft.com/office/drawing/2014/main" id="{66C73DA8-85B3-433C-83FF-B75D51FE1A60}"/>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1" name="Groupe 750">
              <a:extLst>
                <a:ext uri="{FF2B5EF4-FFF2-40B4-BE49-F238E27FC236}">
                  <a16:creationId xmlns:a16="http://schemas.microsoft.com/office/drawing/2014/main" id="{DB68C95D-9FE8-464F-B59B-37C96294F8F5}"/>
                </a:ext>
              </a:extLst>
            </p:cNvPr>
            <p:cNvGrpSpPr/>
            <p:nvPr/>
          </p:nvGrpSpPr>
          <p:grpSpPr>
            <a:xfrm>
              <a:off x="5514437" y="2697695"/>
              <a:ext cx="581599" cy="296640"/>
              <a:chOff x="3228428" y="3557482"/>
              <a:chExt cx="369641" cy="177380"/>
            </a:xfrm>
          </p:grpSpPr>
          <p:cxnSp>
            <p:nvCxnSpPr>
              <p:cNvPr id="810" name="Connecteur droit 809">
                <a:extLst>
                  <a:ext uri="{FF2B5EF4-FFF2-40B4-BE49-F238E27FC236}">
                    <a16:creationId xmlns:a16="http://schemas.microsoft.com/office/drawing/2014/main" id="{ED62CC6D-98E4-4C68-ACD9-85597CE376F7}"/>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1" name="Connecteur droit 810">
                <a:extLst>
                  <a:ext uri="{FF2B5EF4-FFF2-40B4-BE49-F238E27FC236}">
                    <a16:creationId xmlns:a16="http://schemas.microsoft.com/office/drawing/2014/main" id="{9FB91BF4-DAB7-4D27-BD4D-D3CFA4226430}"/>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2" name="Connecteur droit 811">
                <a:extLst>
                  <a:ext uri="{FF2B5EF4-FFF2-40B4-BE49-F238E27FC236}">
                    <a16:creationId xmlns:a16="http://schemas.microsoft.com/office/drawing/2014/main" id="{9D4C4D8A-84E0-4359-B41A-97BD460F2E0F}"/>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3" name="Connecteur droit 812">
                <a:extLst>
                  <a:ext uri="{FF2B5EF4-FFF2-40B4-BE49-F238E27FC236}">
                    <a16:creationId xmlns:a16="http://schemas.microsoft.com/office/drawing/2014/main" id="{68EB26CE-DFA9-4BB6-8B14-9F4962445963}"/>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4" name="Connecteur droit 813">
                <a:extLst>
                  <a:ext uri="{FF2B5EF4-FFF2-40B4-BE49-F238E27FC236}">
                    <a16:creationId xmlns:a16="http://schemas.microsoft.com/office/drawing/2014/main" id="{E5F87EF0-D5B4-43F6-82B5-FC00B1CF2B28}"/>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5" name="Connecteur droit 814">
                <a:extLst>
                  <a:ext uri="{FF2B5EF4-FFF2-40B4-BE49-F238E27FC236}">
                    <a16:creationId xmlns:a16="http://schemas.microsoft.com/office/drawing/2014/main" id="{E12A9720-AE37-4984-A9CE-0367B5EAE3F8}"/>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6" name="Connecteur droit 815">
                <a:extLst>
                  <a:ext uri="{FF2B5EF4-FFF2-40B4-BE49-F238E27FC236}">
                    <a16:creationId xmlns:a16="http://schemas.microsoft.com/office/drawing/2014/main" id="{844F7B50-7063-4BC1-AB14-329A8782CD0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7" name="Connecteur droit 816">
                <a:extLst>
                  <a:ext uri="{FF2B5EF4-FFF2-40B4-BE49-F238E27FC236}">
                    <a16:creationId xmlns:a16="http://schemas.microsoft.com/office/drawing/2014/main" id="{917E3B08-DA0F-40CC-A0CC-618F9FAB8A07}"/>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8" name="Connecteur droit 817">
                <a:extLst>
                  <a:ext uri="{FF2B5EF4-FFF2-40B4-BE49-F238E27FC236}">
                    <a16:creationId xmlns:a16="http://schemas.microsoft.com/office/drawing/2014/main" id="{EE2146EF-D6B4-4116-9E7A-E32391C30FB9}"/>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19" name="Connecteur droit 818">
                <a:extLst>
                  <a:ext uri="{FF2B5EF4-FFF2-40B4-BE49-F238E27FC236}">
                    <a16:creationId xmlns:a16="http://schemas.microsoft.com/office/drawing/2014/main" id="{72229C21-71C7-4F94-8753-5EB8DF4B0C80}"/>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0" name="Connecteur droit 819">
                <a:extLst>
                  <a:ext uri="{FF2B5EF4-FFF2-40B4-BE49-F238E27FC236}">
                    <a16:creationId xmlns:a16="http://schemas.microsoft.com/office/drawing/2014/main" id="{F95B1F39-3CCF-4514-9FC6-9CD9AA8785FF}"/>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1" name="Connecteur droit 820">
                <a:extLst>
                  <a:ext uri="{FF2B5EF4-FFF2-40B4-BE49-F238E27FC236}">
                    <a16:creationId xmlns:a16="http://schemas.microsoft.com/office/drawing/2014/main" id="{499EE350-CC97-4DC3-8751-1492DC7F6CBB}"/>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2" name="Connecteur droit 821">
                <a:extLst>
                  <a:ext uri="{FF2B5EF4-FFF2-40B4-BE49-F238E27FC236}">
                    <a16:creationId xmlns:a16="http://schemas.microsoft.com/office/drawing/2014/main" id="{C0A0BEB9-62E9-4B53-B507-F5C6CEBFF7AE}"/>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23" name="Connecteur droit 822">
                <a:extLst>
                  <a:ext uri="{FF2B5EF4-FFF2-40B4-BE49-F238E27FC236}">
                    <a16:creationId xmlns:a16="http://schemas.microsoft.com/office/drawing/2014/main" id="{136B9C7B-6E34-4249-92FC-BF9BFA101A31}"/>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2" name="Groupe 751">
              <a:extLst>
                <a:ext uri="{FF2B5EF4-FFF2-40B4-BE49-F238E27FC236}">
                  <a16:creationId xmlns:a16="http://schemas.microsoft.com/office/drawing/2014/main" id="{BBFE807C-463F-40A2-80AF-CFE748CAA5BA}"/>
                </a:ext>
              </a:extLst>
            </p:cNvPr>
            <p:cNvGrpSpPr/>
            <p:nvPr/>
          </p:nvGrpSpPr>
          <p:grpSpPr>
            <a:xfrm>
              <a:off x="6049422" y="3037018"/>
              <a:ext cx="629303" cy="296640"/>
              <a:chOff x="3228428" y="3557482"/>
              <a:chExt cx="369641" cy="177380"/>
            </a:xfrm>
          </p:grpSpPr>
          <p:cxnSp>
            <p:nvCxnSpPr>
              <p:cNvPr id="793" name="Connecteur droit 792">
                <a:extLst>
                  <a:ext uri="{FF2B5EF4-FFF2-40B4-BE49-F238E27FC236}">
                    <a16:creationId xmlns:a16="http://schemas.microsoft.com/office/drawing/2014/main" id="{0C0A0FF6-9ACC-4569-9296-3DDB28577496}"/>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6" name="Connecteur droit 795">
                <a:extLst>
                  <a:ext uri="{FF2B5EF4-FFF2-40B4-BE49-F238E27FC236}">
                    <a16:creationId xmlns:a16="http://schemas.microsoft.com/office/drawing/2014/main" id="{FE56E193-86FD-448B-8ECD-A9045AA8CA6A}"/>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8" name="Connecteur droit 797">
                <a:extLst>
                  <a:ext uri="{FF2B5EF4-FFF2-40B4-BE49-F238E27FC236}">
                    <a16:creationId xmlns:a16="http://schemas.microsoft.com/office/drawing/2014/main" id="{11AEDC65-3E05-41A2-AAB5-276A410A27AE}"/>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9" name="Connecteur droit 798">
                <a:extLst>
                  <a:ext uri="{FF2B5EF4-FFF2-40B4-BE49-F238E27FC236}">
                    <a16:creationId xmlns:a16="http://schemas.microsoft.com/office/drawing/2014/main" id="{0A95BF8C-8442-4F5B-8B42-1A7AFBC8FC4E}"/>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0" name="Connecteur droit 799">
                <a:extLst>
                  <a:ext uri="{FF2B5EF4-FFF2-40B4-BE49-F238E27FC236}">
                    <a16:creationId xmlns:a16="http://schemas.microsoft.com/office/drawing/2014/main" id="{B9225FC9-55C0-4449-BE70-E1684654F29B}"/>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1" name="Connecteur droit 800">
                <a:extLst>
                  <a:ext uri="{FF2B5EF4-FFF2-40B4-BE49-F238E27FC236}">
                    <a16:creationId xmlns:a16="http://schemas.microsoft.com/office/drawing/2014/main" id="{59F6B58B-3DF8-4734-BF29-81528B954A9B}"/>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2" name="Connecteur droit 801">
                <a:extLst>
                  <a:ext uri="{FF2B5EF4-FFF2-40B4-BE49-F238E27FC236}">
                    <a16:creationId xmlns:a16="http://schemas.microsoft.com/office/drawing/2014/main" id="{68744696-8D08-4280-B28B-A32487862D9A}"/>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3" name="Connecteur droit 802">
                <a:extLst>
                  <a:ext uri="{FF2B5EF4-FFF2-40B4-BE49-F238E27FC236}">
                    <a16:creationId xmlns:a16="http://schemas.microsoft.com/office/drawing/2014/main" id="{F7D7BA7B-A3F5-467C-B6C2-4420B3F5910D}"/>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4" name="Connecteur droit 803">
                <a:extLst>
                  <a:ext uri="{FF2B5EF4-FFF2-40B4-BE49-F238E27FC236}">
                    <a16:creationId xmlns:a16="http://schemas.microsoft.com/office/drawing/2014/main" id="{0B68F9A7-C350-48E9-8DEF-F2C71A55EA69}"/>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5" name="Connecteur droit 804">
                <a:extLst>
                  <a:ext uri="{FF2B5EF4-FFF2-40B4-BE49-F238E27FC236}">
                    <a16:creationId xmlns:a16="http://schemas.microsoft.com/office/drawing/2014/main" id="{B60AAF46-C6A8-43EF-B5A5-28FBF3C412BF}"/>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6" name="Connecteur droit 805">
                <a:extLst>
                  <a:ext uri="{FF2B5EF4-FFF2-40B4-BE49-F238E27FC236}">
                    <a16:creationId xmlns:a16="http://schemas.microsoft.com/office/drawing/2014/main" id="{14198236-9FC3-4C6F-B34C-F15B37DA83A6}"/>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7" name="Connecteur droit 806">
                <a:extLst>
                  <a:ext uri="{FF2B5EF4-FFF2-40B4-BE49-F238E27FC236}">
                    <a16:creationId xmlns:a16="http://schemas.microsoft.com/office/drawing/2014/main" id="{AC012F14-15BA-4762-BB3E-16C35B7D4B53}"/>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8" name="Connecteur droit 807">
                <a:extLst>
                  <a:ext uri="{FF2B5EF4-FFF2-40B4-BE49-F238E27FC236}">
                    <a16:creationId xmlns:a16="http://schemas.microsoft.com/office/drawing/2014/main" id="{51884B07-F196-41CB-9709-3618A270DD0C}"/>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809" name="Connecteur droit 808">
                <a:extLst>
                  <a:ext uri="{FF2B5EF4-FFF2-40B4-BE49-F238E27FC236}">
                    <a16:creationId xmlns:a16="http://schemas.microsoft.com/office/drawing/2014/main" id="{CBC04971-AEEC-4140-9E24-B75BA35B4DE7}"/>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nvGrpSpPr>
            <p:cNvPr id="753" name="Groupe 752">
              <a:extLst>
                <a:ext uri="{FF2B5EF4-FFF2-40B4-BE49-F238E27FC236}">
                  <a16:creationId xmlns:a16="http://schemas.microsoft.com/office/drawing/2014/main" id="{BCCFA686-FEC5-4FBC-90DE-DD1580B52782}"/>
                </a:ext>
              </a:extLst>
            </p:cNvPr>
            <p:cNvGrpSpPr/>
            <p:nvPr/>
          </p:nvGrpSpPr>
          <p:grpSpPr>
            <a:xfrm>
              <a:off x="5513508" y="3037018"/>
              <a:ext cx="581599" cy="296640"/>
              <a:chOff x="3228428" y="3557482"/>
              <a:chExt cx="369641" cy="177380"/>
            </a:xfrm>
          </p:grpSpPr>
          <p:cxnSp>
            <p:nvCxnSpPr>
              <p:cNvPr id="762" name="Connecteur droit 761">
                <a:extLst>
                  <a:ext uri="{FF2B5EF4-FFF2-40B4-BE49-F238E27FC236}">
                    <a16:creationId xmlns:a16="http://schemas.microsoft.com/office/drawing/2014/main" id="{C1AFEE35-8456-4237-A92C-42AAE00D22CF}"/>
                  </a:ext>
                </a:extLst>
              </p:cNvPr>
              <p:cNvCxnSpPr>
                <a:cxnSpLocks/>
              </p:cNvCxnSpPr>
              <p:nvPr/>
            </p:nvCxnSpPr>
            <p:spPr>
              <a:xfrm>
                <a:off x="3228428" y="3557482"/>
                <a:ext cx="36964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6" name="Connecteur droit 765">
                <a:extLst>
                  <a:ext uri="{FF2B5EF4-FFF2-40B4-BE49-F238E27FC236}">
                    <a16:creationId xmlns:a16="http://schemas.microsoft.com/office/drawing/2014/main" id="{8904EC84-7414-4799-8985-2A70EF7416ED}"/>
                  </a:ext>
                </a:extLst>
              </p:cNvPr>
              <p:cNvCxnSpPr>
                <a:cxnSpLocks/>
              </p:cNvCxnSpPr>
              <p:nvPr/>
            </p:nvCxnSpPr>
            <p:spPr>
              <a:xfrm>
                <a:off x="3228428" y="3588438"/>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69" name="Connecteur droit 768">
                <a:extLst>
                  <a:ext uri="{FF2B5EF4-FFF2-40B4-BE49-F238E27FC236}">
                    <a16:creationId xmlns:a16="http://schemas.microsoft.com/office/drawing/2014/main" id="{213DFDBA-A93F-43D2-BB79-C6F54F8CC91B}"/>
                  </a:ext>
                </a:extLst>
              </p:cNvPr>
              <p:cNvCxnSpPr>
                <a:cxnSpLocks/>
              </p:cNvCxnSpPr>
              <p:nvPr/>
            </p:nvCxnSpPr>
            <p:spPr>
              <a:xfrm>
                <a:off x="3364159" y="3588440"/>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1" name="Connecteur droit 770">
                <a:extLst>
                  <a:ext uri="{FF2B5EF4-FFF2-40B4-BE49-F238E27FC236}">
                    <a16:creationId xmlns:a16="http://schemas.microsoft.com/office/drawing/2014/main" id="{BF110C70-1B2D-40E8-9F55-7A95B94C763F}"/>
                  </a:ext>
                </a:extLst>
              </p:cNvPr>
              <p:cNvCxnSpPr>
                <a:cxnSpLocks/>
              </p:cNvCxnSpPr>
              <p:nvPr/>
            </p:nvCxnSpPr>
            <p:spPr>
              <a:xfrm>
                <a:off x="3511799" y="3588438"/>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6" name="Connecteur droit 775">
                <a:extLst>
                  <a:ext uri="{FF2B5EF4-FFF2-40B4-BE49-F238E27FC236}">
                    <a16:creationId xmlns:a16="http://schemas.microsoft.com/office/drawing/2014/main" id="{3EE7F04D-9F37-4DC1-A39E-424CFC3C3D85}"/>
                  </a:ext>
                </a:extLst>
              </p:cNvPr>
              <p:cNvCxnSpPr>
                <a:cxnSpLocks/>
              </p:cNvCxnSpPr>
              <p:nvPr/>
            </p:nvCxnSpPr>
            <p:spPr>
              <a:xfrm>
                <a:off x="3228428" y="3617013"/>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79" name="Connecteur droit 778">
                <a:extLst>
                  <a:ext uri="{FF2B5EF4-FFF2-40B4-BE49-F238E27FC236}">
                    <a16:creationId xmlns:a16="http://schemas.microsoft.com/office/drawing/2014/main" id="{5BFA1AAD-FACA-4C37-AC1C-6D32BF81F949}"/>
                  </a:ext>
                </a:extLst>
              </p:cNvPr>
              <p:cNvCxnSpPr>
                <a:cxnSpLocks/>
              </p:cNvCxnSpPr>
              <p:nvPr/>
            </p:nvCxnSpPr>
            <p:spPr>
              <a:xfrm>
                <a:off x="3471318" y="3617014"/>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0" name="Connecteur droit 779">
                <a:extLst>
                  <a:ext uri="{FF2B5EF4-FFF2-40B4-BE49-F238E27FC236}">
                    <a16:creationId xmlns:a16="http://schemas.microsoft.com/office/drawing/2014/main" id="{D6F921EC-854A-421A-B05D-3DD78BDE8F54}"/>
                  </a:ext>
                </a:extLst>
              </p:cNvPr>
              <p:cNvCxnSpPr>
                <a:cxnSpLocks/>
              </p:cNvCxnSpPr>
              <p:nvPr/>
            </p:nvCxnSpPr>
            <p:spPr>
              <a:xfrm>
                <a:off x="3228428" y="3647970"/>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1" name="Connecteur droit 780">
                <a:extLst>
                  <a:ext uri="{FF2B5EF4-FFF2-40B4-BE49-F238E27FC236}">
                    <a16:creationId xmlns:a16="http://schemas.microsoft.com/office/drawing/2014/main" id="{5502A184-F774-4274-85EE-AEDC5A79C5DE}"/>
                  </a:ext>
                </a:extLst>
              </p:cNvPr>
              <p:cNvCxnSpPr>
                <a:cxnSpLocks/>
              </p:cNvCxnSpPr>
              <p:nvPr/>
            </p:nvCxnSpPr>
            <p:spPr>
              <a:xfrm>
                <a:off x="3371302" y="3647970"/>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2" name="Connecteur droit 781">
                <a:extLst>
                  <a:ext uri="{FF2B5EF4-FFF2-40B4-BE49-F238E27FC236}">
                    <a16:creationId xmlns:a16="http://schemas.microsoft.com/office/drawing/2014/main" id="{497BE15A-0CC2-41CB-B108-A90C7408DA37}"/>
                  </a:ext>
                </a:extLst>
              </p:cNvPr>
              <p:cNvCxnSpPr>
                <a:cxnSpLocks/>
              </p:cNvCxnSpPr>
              <p:nvPr/>
            </p:nvCxnSpPr>
            <p:spPr>
              <a:xfrm>
                <a:off x="3228428" y="3677711"/>
                <a:ext cx="36909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3" name="Connecteur droit 782">
                <a:extLst>
                  <a:ext uri="{FF2B5EF4-FFF2-40B4-BE49-F238E27FC236}">
                    <a16:creationId xmlns:a16="http://schemas.microsoft.com/office/drawing/2014/main" id="{6C869CB1-603E-469E-A050-6AD61458A2C2}"/>
                  </a:ext>
                </a:extLst>
              </p:cNvPr>
              <p:cNvCxnSpPr>
                <a:cxnSpLocks/>
              </p:cNvCxnSpPr>
              <p:nvPr/>
            </p:nvCxnSpPr>
            <p:spPr>
              <a:xfrm>
                <a:off x="3228428" y="3706286"/>
                <a:ext cx="114302"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85" name="Connecteur droit 784">
                <a:extLst>
                  <a:ext uri="{FF2B5EF4-FFF2-40B4-BE49-F238E27FC236}">
                    <a16:creationId xmlns:a16="http://schemas.microsoft.com/office/drawing/2014/main" id="{CD65A7AB-66C5-4D05-A026-6D11C89139AE}"/>
                  </a:ext>
                </a:extLst>
              </p:cNvPr>
              <p:cNvCxnSpPr>
                <a:cxnSpLocks/>
              </p:cNvCxnSpPr>
              <p:nvPr/>
            </p:nvCxnSpPr>
            <p:spPr>
              <a:xfrm>
                <a:off x="3364159" y="3706288"/>
                <a:ext cx="126000"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0" name="Connecteur droit 789">
                <a:extLst>
                  <a:ext uri="{FF2B5EF4-FFF2-40B4-BE49-F238E27FC236}">
                    <a16:creationId xmlns:a16="http://schemas.microsoft.com/office/drawing/2014/main" id="{784C0A6E-DF85-49A7-9815-581E5543A779}"/>
                  </a:ext>
                </a:extLst>
              </p:cNvPr>
              <p:cNvCxnSpPr>
                <a:cxnSpLocks/>
              </p:cNvCxnSpPr>
              <p:nvPr/>
            </p:nvCxnSpPr>
            <p:spPr>
              <a:xfrm>
                <a:off x="3511799" y="3706286"/>
                <a:ext cx="85724"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1" name="Connecteur droit 790">
                <a:extLst>
                  <a:ext uri="{FF2B5EF4-FFF2-40B4-BE49-F238E27FC236}">
                    <a16:creationId xmlns:a16="http://schemas.microsoft.com/office/drawing/2014/main" id="{3962DF59-9B3C-41D9-931E-F6FB6A7796C7}"/>
                  </a:ext>
                </a:extLst>
              </p:cNvPr>
              <p:cNvCxnSpPr>
                <a:cxnSpLocks/>
              </p:cNvCxnSpPr>
              <p:nvPr/>
            </p:nvCxnSpPr>
            <p:spPr>
              <a:xfrm>
                <a:off x="3228428" y="3734861"/>
                <a:ext cx="226221"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92" name="Connecteur droit 791">
                <a:extLst>
                  <a:ext uri="{FF2B5EF4-FFF2-40B4-BE49-F238E27FC236}">
                    <a16:creationId xmlns:a16="http://schemas.microsoft.com/office/drawing/2014/main" id="{64A5D693-3AAA-44E1-BA2E-160829EFE195}"/>
                  </a:ext>
                </a:extLst>
              </p:cNvPr>
              <p:cNvCxnSpPr>
                <a:cxnSpLocks/>
              </p:cNvCxnSpPr>
              <p:nvPr/>
            </p:nvCxnSpPr>
            <p:spPr>
              <a:xfrm>
                <a:off x="3471318" y="3734862"/>
                <a:ext cx="12620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grpSp>
      </p:grpSp>
      <p:sp>
        <p:nvSpPr>
          <p:cNvPr id="867" name="ZoneTexte 866">
            <a:extLst>
              <a:ext uri="{FF2B5EF4-FFF2-40B4-BE49-F238E27FC236}">
                <a16:creationId xmlns:a16="http://schemas.microsoft.com/office/drawing/2014/main" id="{FAEB17CA-79EC-47F8-8C75-1B2504517D62}"/>
              </a:ext>
            </a:extLst>
          </p:cNvPr>
          <p:cNvSpPr txBox="1"/>
          <p:nvPr/>
        </p:nvSpPr>
        <p:spPr>
          <a:xfrm>
            <a:off x="827550" y="2344737"/>
            <a:ext cx="6941928" cy="1323439"/>
          </a:xfrm>
          <a:prstGeom prst="rect">
            <a:avLst/>
          </a:prstGeom>
          <a:noFill/>
        </p:spPr>
        <p:txBody>
          <a:bodyPr wrap="square" rtlCol="0">
            <a:spAutoFit/>
          </a:bodyPr>
          <a:lstStyle/>
          <a:p>
            <a:r>
              <a:rPr lang="fr-FR" sz="4000" b="1" dirty="0">
                <a:solidFill>
                  <a:schemeClr val="bg1"/>
                </a:solidFill>
                <a:highlight>
                  <a:srgbClr val="0070C0"/>
                </a:highlight>
                <a:latin typeface="Open Sans"/>
              </a:rPr>
              <a:t>Ne donnez jamais</a:t>
            </a:r>
            <a:r>
              <a:rPr lang="fr-FR" sz="4000" b="1" dirty="0">
                <a:solidFill>
                  <a:schemeClr val="bg1"/>
                </a:solidFill>
                <a:latin typeface="Open Sans"/>
              </a:rPr>
              <a:t> </a:t>
            </a:r>
            <a:r>
              <a:rPr lang="fr-FR" sz="4000" b="1" dirty="0">
                <a:solidFill>
                  <a:srgbClr val="000000"/>
                </a:solidFill>
                <a:latin typeface="Open Sans"/>
              </a:rPr>
              <a:t>vos codes et identifiant </a:t>
            </a:r>
            <a:r>
              <a:rPr lang="fr-FR" sz="4000" b="1" u="heavy" dirty="0">
                <a:solidFill>
                  <a:srgbClr val="000000"/>
                </a:solidFill>
                <a:uFill>
                  <a:solidFill>
                    <a:srgbClr val="0070C0"/>
                  </a:solidFill>
                </a:uFill>
                <a:latin typeface="Open Sans"/>
              </a:rPr>
              <a:t>bancaires.</a:t>
            </a:r>
            <a:endParaRPr lang="en-US" sz="4000" b="1" u="heavy" dirty="0">
              <a:solidFill>
                <a:srgbClr val="000000"/>
              </a:solidFill>
              <a:uFill>
                <a:solidFill>
                  <a:srgbClr val="0070C0"/>
                </a:solidFill>
              </a:uFill>
              <a:latin typeface="Open Sans"/>
            </a:endParaRPr>
          </a:p>
        </p:txBody>
      </p:sp>
      <p:pic>
        <p:nvPicPr>
          <p:cNvPr id="748" name="Image 747">
            <a:extLst>
              <a:ext uri="{FF2B5EF4-FFF2-40B4-BE49-F238E27FC236}">
                <a16:creationId xmlns:a16="http://schemas.microsoft.com/office/drawing/2014/main" id="{1E576FF5-6183-4B68-A5A7-2DD0E1FEB43C}"/>
              </a:ext>
            </a:extLst>
          </p:cNvPr>
          <p:cNvPicPr>
            <a:picLocks noChangeAspect="1"/>
          </p:cNvPicPr>
          <p:nvPr/>
        </p:nvPicPr>
        <p:blipFill>
          <a:blip r:embed="rId25"/>
          <a:stretch>
            <a:fillRect/>
          </a:stretch>
        </p:blipFill>
        <p:spPr>
          <a:xfrm>
            <a:off x="4827107" y="6421336"/>
            <a:ext cx="1855304" cy="420342"/>
          </a:xfrm>
          <a:prstGeom prst="rect">
            <a:avLst/>
          </a:prstGeom>
        </p:spPr>
      </p:pic>
    </p:spTree>
    <p:extLst>
      <p:ext uri="{BB962C8B-B14F-4D97-AF65-F5344CB8AC3E}">
        <p14:creationId xmlns:p14="http://schemas.microsoft.com/office/powerpoint/2010/main" val="2130582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
                                  </p:iterate>
                                  <p:childTnLst>
                                    <p:set>
                                      <p:cBhvr>
                                        <p:cTn id="6" dur="1" fill="hold">
                                          <p:stCondLst>
                                            <p:cond delay="0"/>
                                          </p:stCondLst>
                                        </p:cTn>
                                        <p:tgtEl>
                                          <p:spTgt spid="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iterate type="lt">
                                    <p:tmPct val="0"/>
                                  </p:iterate>
                                  <p:childTnLst>
                                    <p:animEffect transition="out" filter="fade">
                                      <p:cBhvr>
                                        <p:cTn id="10" dur="500"/>
                                        <p:tgtEl>
                                          <p:spTgt spid="867"/>
                                        </p:tgtEl>
                                      </p:cBhvr>
                                    </p:animEffect>
                                    <p:set>
                                      <p:cBhvr>
                                        <p:cTn id="11" dur="1" fill="hold">
                                          <p:stCondLst>
                                            <p:cond delay="499"/>
                                          </p:stCondLst>
                                        </p:cTn>
                                        <p:tgtEl>
                                          <p:spTgt spid="867"/>
                                        </p:tgtEl>
                                        <p:attrNameLst>
                                          <p:attrName>style.visibility</p:attrName>
                                        </p:attrNameLst>
                                      </p:cBhvr>
                                      <p:to>
                                        <p:strVal val="hidden"/>
                                      </p:to>
                                    </p:set>
                                  </p:childTnLst>
                                </p:cTn>
                              </p:par>
                              <p:par>
                                <p:cTn id="12" presetID="10" presetClass="entr" presetSubtype="0" fill="hold" nodeType="withEffect">
                                  <p:stCondLst>
                                    <p:cond delay="250"/>
                                  </p:stCondLst>
                                  <p:childTnLst>
                                    <p:set>
                                      <p:cBhvr>
                                        <p:cTn id="13" dur="1" fill="hold">
                                          <p:stCondLst>
                                            <p:cond delay="0"/>
                                          </p:stCondLst>
                                        </p:cTn>
                                        <p:tgtEl>
                                          <p:spTgt spid="744"/>
                                        </p:tgtEl>
                                        <p:attrNameLst>
                                          <p:attrName>style.visibility</p:attrName>
                                        </p:attrNameLst>
                                      </p:cBhvr>
                                      <p:to>
                                        <p:strVal val="visible"/>
                                      </p:to>
                                    </p:set>
                                    <p:animEffect transition="in" filter="fade">
                                      <p:cBhvr>
                                        <p:cTn id="14" dur="500"/>
                                        <p:tgtEl>
                                          <p:spTgt spid="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 grpId="0"/>
      <p:bldP spid="867" grpId="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7383</TotalTime>
  <Words>1281</Words>
  <Application>Microsoft Office PowerPoint</Application>
  <PresentationFormat>Grand écran</PresentationFormat>
  <Paragraphs>168</Paragraphs>
  <Slides>13</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Arial Black</vt:lpstr>
      <vt:lpstr>Calibri</vt:lpstr>
      <vt:lpstr>Calibri Light</vt:lpstr>
      <vt:lpstr>Open Sans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 Laurent (A2025)</dc:creator>
  <cp:lastModifiedBy>DACLIN Éric</cp:lastModifiedBy>
  <cp:revision>101</cp:revision>
  <dcterms:created xsi:type="dcterms:W3CDTF">2026-01-23T09:06:56Z</dcterms:created>
  <dcterms:modified xsi:type="dcterms:W3CDTF">2026-02-18T15:15:11Z</dcterms:modified>
</cp:coreProperties>
</file>